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22"/>
  </p:normalViewPr>
  <p:slideViewPr>
    <p:cSldViewPr snapToGrid="0" showGuides="1">
      <p:cViewPr varScale="1">
        <p:scale>
          <a:sx n="74" d="100"/>
          <a:sy n="74" d="100"/>
        </p:scale>
        <p:origin x="160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slideLayout" Target="../slideLayouts/slideLayout7.xml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облако, дерево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0418" y="-10050"/>
            <a:ext cx="12392268" cy="7088183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421367" y="1272889"/>
            <a:ext cx="6484458" cy="5039534"/>
          </a:xfrm>
          <a:prstGeom prst="roundRect">
            <a:avLst/>
          </a:prstGeom>
          <a:solidFill>
            <a:schemeClr val="bg1">
              <a:alpha val="92133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594" y="1282743"/>
            <a:ext cx="1608946" cy="1608946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груша, фрукт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575" y="1327995"/>
            <a:ext cx="1553841" cy="1553841"/>
          </a:xfrm>
          <a:prstGeom prst="rect">
            <a:avLst/>
          </a:prstGeom>
        </p:spPr>
      </p:pic>
      <p:pic>
        <p:nvPicPr>
          <p:cNvPr id="48" name="Google Shape;84;p1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Изображение выглядит как беспозвоночный, насекомое, пчела, Мембранокрылое насекомое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857" y="1219407"/>
            <a:ext cx="1739189" cy="1739189"/>
          </a:xfrm>
          <a:prstGeom prst="rect">
            <a:avLst/>
          </a:prstGeom>
        </p:spPr>
      </p:pic>
      <p:pic>
        <p:nvPicPr>
          <p:cNvPr id="9" name="Рисунок 8" descr="Изображение выглядит как лиса, искусство, млекопитающее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9820" y="1272889"/>
            <a:ext cx="1676400" cy="167640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ф, растение, природа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2069" y="2851108"/>
            <a:ext cx="1527000" cy="1527000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растение, клен, лист, дерево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7528" y="2862429"/>
            <a:ext cx="1384317" cy="1585672"/>
          </a:xfrm>
          <a:prstGeom prst="rect">
            <a:avLst/>
          </a:prstGeom>
        </p:spPr>
      </p:pic>
      <p:pic>
        <p:nvPicPr>
          <p:cNvPr id="5" name="Рисунок 4" descr="Изображение выглядит как Морское млекопитающее, млекопитающее, морские млекопитающие, дельфин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2163" y="4506633"/>
            <a:ext cx="1527000" cy="152700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звезда, творческий подход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35225" y="996324"/>
            <a:ext cx="1559324" cy="155932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мультфильм, аниме, иллюстрация, манга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90950" y="2555574"/>
            <a:ext cx="4047875" cy="4047875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84139" y="4438761"/>
            <a:ext cx="1527001" cy="1527001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графическая вставка, иллюстрация, кот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44845" y="2961040"/>
            <a:ext cx="1518751" cy="1518751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круг, овальный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0209" y="4489390"/>
            <a:ext cx="1281872" cy="154424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зарисовка, иллюстрация, графическая вставка, рисунок&#10;&#10;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94772" y="2860961"/>
            <a:ext cx="1527001" cy="1527001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кролик, Кролики и зайцы, млекопитающее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63002" y="4412338"/>
            <a:ext cx="1608947" cy="16089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E3C6C8E-AB6E-4656-9D78-57230BBE66BA}"/>
</file>

<file path=customXml/itemProps2.xml><?xml version="1.0" encoding="utf-8"?>
<ds:datastoreItem xmlns:ds="http://schemas.openxmlformats.org/officeDocument/2006/customXml" ds:itemID="{F87F940B-4BDB-4D0D-B481-EC910D656300}"/>
</file>

<file path=customXml/itemProps3.xml><?xml version="1.0" encoding="utf-8"?>
<ds:datastoreItem xmlns:ds="http://schemas.openxmlformats.org/officeDocument/2006/customXml" ds:itemID="{A77DEBE9-1703-4C7C-BB19-501DCD07952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yanag</cp:lastModifiedBy>
  <cp:revision>11</cp:revision>
  <dcterms:created xsi:type="dcterms:W3CDTF">2024-03-28T09:11:00Z</dcterms:created>
  <dcterms:modified xsi:type="dcterms:W3CDTF">2024-06-18T13:38:09Z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F1BD7E12814441B7B1315FB25D86F44B_12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