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картина, строительство, на открытом воздухе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029B004-847A-2639-B2AC-ED7A925CF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10506" y="358382"/>
            <a:ext cx="5044718" cy="5018120"/>
            <a:chOff x="6310506" y="358382"/>
            <a:chExt cx="5044718" cy="501812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310506" y="358382"/>
              <a:ext cx="5044718" cy="5018120"/>
              <a:chOff x="6096000" y="570662"/>
              <a:chExt cx="5746976" cy="5716676"/>
            </a:xfrm>
          </p:grpSpPr>
          <p:pic>
            <p:nvPicPr>
              <p:cNvPr id="27" name="Picture 4" descr="Колесо Фортуны | Knife Hit вики | Fando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Блок-схема: узел суммирования 27"/>
              <p:cNvSpPr/>
              <p:nvPr/>
            </p:nvSpPr>
            <p:spPr>
              <a:xfrm>
                <a:off x="6441819" y="945930"/>
                <a:ext cx="5109694" cy="5029200"/>
              </a:xfrm>
              <a:prstGeom prst="flowChartSummingJunction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0800000">
                <a:off x="9239044" y="3103718"/>
                <a:ext cx="2312464" cy="736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>
                    <a:latin typeface="Arial" panose="020B0604020202020204" pitchFamily="34" charset="0"/>
                    <a:cs typeface="Arial" panose="020B0604020202020204" pitchFamily="34" charset="0"/>
                  </a:rPr>
                  <a:t>Ułóż zdanie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pl-PL" dirty="0">
                    <a:latin typeface="Arial" panose="020B0604020202020204" pitchFamily="34" charset="0"/>
                    <a:cs typeface="Arial" panose="020B0604020202020204" pitchFamily="34" charset="0"/>
                  </a:rPr>
                  <a:t> z 3-5 słów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8192329" y="4421158"/>
                <a:ext cx="2312464" cy="115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Jaki? </a:t>
                </a:r>
              </a:p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Jaka? </a:t>
                </a:r>
              </a:p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Jakie?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7561211" y="1535733"/>
                <a:ext cx="2312462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Liczba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mnoga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95631" y="3215660"/>
                <a:ext cx="2312464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Nazwij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zdrobniale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Рисунок 4" descr="Изображение выглядит как фрукт, вишн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725772" y="1231576"/>
              <a:ext cx="1264388" cy="711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 descr="Изображение выглядит как сердце, День святого Валентина, красный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068" y="2016107"/>
              <a:ext cx="611185" cy="6024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 descr="Изображение выглядит как Графика, снимок экрана, тип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8237">
              <a:off x="7721729" y="3647450"/>
              <a:ext cx="1157657" cy="1157657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220964" y="5664758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34648" y="427046"/>
            <a:ext cx="5044718" cy="5018121"/>
            <a:chOff x="991339" y="1186694"/>
            <a:chExt cx="3284566" cy="326724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91339" y="1186694"/>
              <a:ext cx="3284566" cy="3267249"/>
              <a:chOff x="105264" y="570662"/>
              <a:chExt cx="5746976" cy="5716676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9" name="Picture 4" descr="Колесо Фортуны | Knife Hit вики | Fandom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Блок-схема: узел суммирования 9"/>
                <p:cNvSpPr/>
                <p:nvPr/>
              </p:nvSpPr>
              <p:spPr>
                <a:xfrm>
                  <a:off x="425501" y="934041"/>
                  <a:ext cx="5109695" cy="5029200"/>
                </a:xfrm>
                <a:prstGeom prst="flowChartSummingJunction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089022">
                <a:off x="661880" y="2502093"/>
                <a:ext cx="1136468" cy="13416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8">
                <a:extLst>
                  <a:ext uri="{FF2B5EF4-FFF2-40B4-BE49-F238E27FC236}">
                    <a16:creationId xmlns:a16="http://schemas.microsoft.com/office/drawing/2014/main" id="{8856130F-2B87-8370-CF3E-00F394A26A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089022">
                <a:off x="1236467" y="2710231"/>
                <a:ext cx="1136468" cy="13416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013535" y="1356464"/>
              <a:ext cx="1205622" cy="12056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211152">
              <a:off x="2248108" y="3097215"/>
              <a:ext cx="1044414" cy="104441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09477" y="2409521"/>
              <a:ext cx="931855" cy="931855"/>
            </a:xfrm>
            <a:prstGeom prst="rect">
              <a:avLst/>
            </a:prstGeom>
          </p:spPr>
        </p:pic>
      </p:grpSp>
      <p:sp>
        <p:nvSpPr>
          <p:cNvPr id="38" name="Стрелка: влево-вправо 37"/>
          <p:cNvSpPr/>
          <p:nvPr/>
        </p:nvSpPr>
        <p:spPr>
          <a:xfrm>
            <a:off x="5315765" y="2487662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737291" y="5666154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03470" y="4483100"/>
            <a:ext cx="2374900" cy="2374900"/>
          </a:xfrm>
          <a:prstGeom prst="rect">
            <a:avLst/>
          </a:prstGeom>
        </p:spPr>
      </p:pic>
      <p:pic>
        <p:nvPicPr>
          <p:cNvPr id="12" name="подаоркРисунок 40">
            <a:extLst>
              <a:ext uri="{FF2B5EF4-FFF2-40B4-BE49-F238E27FC236}">
                <a16:creationId xmlns:a16="http://schemas.microsoft.com/office/drawing/2014/main" id="{F1CC3C7B-3E9D-D7DF-C6BC-A60B0A38694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46601" y="5934468"/>
            <a:ext cx="769152" cy="7765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6F925F-64AE-0C49-F8B2-351FEC6138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3801561" y="949651"/>
            <a:ext cx="4453105" cy="4263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17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159</cp:revision>
  <dcterms:created xsi:type="dcterms:W3CDTF">2022-03-22T10:23:00Z</dcterms:created>
  <dcterms:modified xsi:type="dcterms:W3CDTF">2025-07-11T11:50:34Z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4474A65FE1E7402DB87C6EC7BAB06A8E_12</vt:lpwstr>
  </property>
  <property fmtid="{D5CDD505-2E9C-101B-9397-08002B2CF9AE}" pid="3" name="KSOProductBuildVer">
    <vt:lpwstr>1033-12.2.0.17119</vt:lpwstr>
  </property>
</Properties>
</file>