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>
        <p:scale>
          <a:sx n="33" d="100"/>
          <a:sy n="33" d="100"/>
        </p:scale>
        <p:origin x="2718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0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7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1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3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3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7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7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9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0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7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6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4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26" Type="http://schemas.openxmlformats.org/officeDocument/2006/relationships/image" Target="../media/image20.png"/><Relationship Id="rId21" Type="http://schemas.microsoft.com/office/2007/relationships/hdphoto" Target="../media/hdphoto4.wdp"/><Relationship Id="rId34" Type="http://schemas.microsoft.com/office/2007/relationships/hdphoto" Target="../media/hdphoto9.wdp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33" Type="http://schemas.openxmlformats.org/officeDocument/2006/relationships/image" Target="../media/image24.png"/><Relationship Id="rId38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microsoft.com/office/2007/relationships/hdphoto" Target="../media/hdphoto5.wdp"/><Relationship Id="rId32" Type="http://schemas.microsoft.com/office/2007/relationships/hdphoto" Target="../media/hdphoto8.wdp"/><Relationship Id="rId37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36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31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Relationship Id="rId27" Type="http://schemas.microsoft.com/office/2007/relationships/hdphoto" Target="../media/hdphoto6.wdp"/><Relationship Id="rId30" Type="http://schemas.microsoft.com/office/2007/relationships/hdphoto" Target="../media/hdphoto7.wdp"/><Relationship Id="rId35" Type="http://schemas.openxmlformats.org/officeDocument/2006/relationships/image" Target="../media/image25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9" y="5828267"/>
            <a:ext cx="916610" cy="92799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9" name="Прямоугольник: скругленные углы 1">
            <a:extLst>
              <a:ext uri="{FF2B5EF4-FFF2-40B4-BE49-F238E27FC236}">
                <a16:creationId xmlns:a16="http://schemas.microsoft.com/office/drawing/2014/main" id="{4C2922E5-C930-45C1-C076-45919906898C}"/>
              </a:ext>
            </a:extLst>
          </p:cNvPr>
          <p:cNvSpPr/>
          <p:nvPr/>
        </p:nvSpPr>
        <p:spPr>
          <a:xfrm>
            <a:off x="594923" y="472310"/>
            <a:ext cx="7708820" cy="5587296"/>
          </a:xfrm>
          <a:prstGeom prst="roundRect">
            <a:avLst/>
          </a:prstGeom>
          <a:solidFill>
            <a:schemeClr val="lt1">
              <a:alpha val="9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70" y="3066242"/>
            <a:ext cx="2856932" cy="2856932"/>
          </a:xfrm>
          <a:prstGeom prst="rect">
            <a:avLst/>
          </a:prstGeom>
        </p:spPr>
      </p:pic>
      <p:pic>
        <p:nvPicPr>
          <p:cNvPr id="19" name="лейка 2 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18" y="320557"/>
            <a:ext cx="2258215" cy="2258215"/>
          </a:xfrm>
          <a:prstGeom prst="rect">
            <a:avLst/>
          </a:prstGeom>
        </p:spPr>
      </p:pic>
      <p:pic>
        <p:nvPicPr>
          <p:cNvPr id="6" name="kolyska 2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44" y="525427"/>
            <a:ext cx="2091128" cy="2091128"/>
          </a:xfrm>
          <a:prstGeom prst="rect">
            <a:avLst/>
          </a:prstGeom>
        </p:spPr>
      </p:pic>
      <p:pic>
        <p:nvPicPr>
          <p:cNvPr id="7" name="лиса 2 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64" y="2106653"/>
            <a:ext cx="1938212" cy="1938212"/>
          </a:xfrm>
          <a:prstGeom prst="rect">
            <a:avLst/>
          </a:prstGeom>
        </p:spPr>
      </p:pic>
      <p:pic>
        <p:nvPicPr>
          <p:cNvPr id="8" name="собака 2 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75" y="2376630"/>
            <a:ext cx="1625089" cy="1625089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акула 2 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16" y="4094398"/>
            <a:ext cx="1958067" cy="1958067"/>
          </a:xfrm>
          <a:prstGeom prst="rect">
            <a:avLst/>
          </a:prstGeom>
        </p:spPr>
      </p:pic>
      <p:pic>
        <p:nvPicPr>
          <p:cNvPr id="11" name="обезьяна 2 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77" y="4048218"/>
            <a:ext cx="1874956" cy="1874956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2" name="свеча 2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01" r="24763"/>
          <a:stretch/>
        </p:blipFill>
        <p:spPr>
          <a:xfrm>
            <a:off x="852940" y="3802071"/>
            <a:ext cx="1152525" cy="227161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7" name="чер 2 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1" y="562353"/>
            <a:ext cx="1778088" cy="181427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6F07E5-4908-3EBB-3EEC-909F7525E4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2" y="552450"/>
            <a:ext cx="1789029" cy="182544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19F434-76AC-CF25-FC6A-01DE2845442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3" b="42928"/>
          <a:stretch/>
        </p:blipFill>
        <p:spPr>
          <a:xfrm>
            <a:off x="591885" y="558147"/>
            <a:ext cx="1311303" cy="1041816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684AD04B-8F5D-D16E-7082-5EE3F949DA42}"/>
              </a:ext>
            </a:extLst>
          </p:cNvPr>
          <p:cNvSpPr/>
          <p:nvPr/>
        </p:nvSpPr>
        <p:spPr>
          <a:xfrm rot="20680073">
            <a:off x="662760" y="915296"/>
            <a:ext cx="1288255" cy="609208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D6C3CA3B-C406-E007-F295-B1777DE7099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00" t="55863" r="7905" b="11463"/>
          <a:stretch/>
        </p:blipFill>
        <p:spPr>
          <a:xfrm>
            <a:off x="3136840" y="3172185"/>
            <a:ext cx="650681" cy="66036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22B5892F-72B7-2577-A65D-C16EBFE8076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0" t="55863" r="7905" b="11463"/>
          <a:stretch/>
        </p:blipFill>
        <p:spPr>
          <a:xfrm>
            <a:off x="3145966" y="3164453"/>
            <a:ext cx="650681" cy="660362"/>
          </a:xfrm>
          <a:prstGeom prst="rect">
            <a:avLst/>
          </a:prstGeom>
        </p:spPr>
      </p:pic>
      <p:sp>
        <p:nvSpPr>
          <p:cNvPr id="49" name="Овал 48">
            <a:extLst>
              <a:ext uri="{FF2B5EF4-FFF2-40B4-BE49-F238E27FC236}">
                <a16:creationId xmlns:a16="http://schemas.microsoft.com/office/drawing/2014/main" id="{320A5E9C-4342-1DC8-64EE-6DCC532377C5}"/>
              </a:ext>
            </a:extLst>
          </p:cNvPr>
          <p:cNvSpPr/>
          <p:nvPr/>
        </p:nvSpPr>
        <p:spPr>
          <a:xfrm rot="19285053">
            <a:off x="3191215" y="3208879"/>
            <a:ext cx="647612" cy="609208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1BBB47C-3856-EAE7-4F47-B92ED123A67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76" t="16366" r="18320" b="32005"/>
          <a:stretch/>
        </p:blipFill>
        <p:spPr>
          <a:xfrm>
            <a:off x="4058605" y="666948"/>
            <a:ext cx="895512" cy="118843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0FBD857-3745-4162-6E8C-DD37248E904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3" t="16366" r="18320" b="33056"/>
          <a:stretch/>
        </p:blipFill>
        <p:spPr>
          <a:xfrm>
            <a:off x="4098131" y="666948"/>
            <a:ext cx="855986" cy="1164233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FB89714B-64BD-051C-BC83-99C15041C8A6}"/>
              </a:ext>
            </a:extLst>
          </p:cNvPr>
          <p:cNvSpPr/>
          <p:nvPr/>
        </p:nvSpPr>
        <p:spPr>
          <a:xfrm rot="19590816">
            <a:off x="4315016" y="355539"/>
            <a:ext cx="647612" cy="1638017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5" name="Рисунок 54" descr="Изображение выглядит как символ, луна&#10;&#10;Автоматически созданное описание">
            <a:extLst>
              <a:ext uri="{FF2B5EF4-FFF2-40B4-BE49-F238E27FC236}">
                <a16:creationId xmlns:a16="http://schemas.microsoft.com/office/drawing/2014/main" id="{A95C30F0-D1FE-A08A-9D27-C6578F0F1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39" t="5459" r="41557" b="69205"/>
          <a:stretch/>
        </p:blipFill>
        <p:spPr>
          <a:xfrm>
            <a:off x="1258311" y="3910645"/>
            <a:ext cx="378638" cy="64367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символ, луна&#10;&#10;Автоматически созданное описание">
            <a:extLst>
              <a:ext uri="{FF2B5EF4-FFF2-40B4-BE49-F238E27FC236}">
                <a16:creationId xmlns:a16="http://schemas.microsoft.com/office/drawing/2014/main" id="{A768571E-BF25-6AA7-B9CA-4B3A512C1E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9" t="5459" r="41557" b="69205"/>
          <a:stretch/>
        </p:blipFill>
        <p:spPr>
          <a:xfrm>
            <a:off x="1246474" y="3921493"/>
            <a:ext cx="378638" cy="643677"/>
          </a:xfrm>
          <a:prstGeom prst="rect">
            <a:avLst/>
          </a:prstGeom>
        </p:spPr>
      </p:pic>
      <p:sp>
        <p:nvSpPr>
          <p:cNvPr id="57" name="Овал 56">
            <a:extLst>
              <a:ext uri="{FF2B5EF4-FFF2-40B4-BE49-F238E27FC236}">
                <a16:creationId xmlns:a16="http://schemas.microsoft.com/office/drawing/2014/main" id="{370D362E-2636-A625-3A1A-292F1384BE69}"/>
              </a:ext>
            </a:extLst>
          </p:cNvPr>
          <p:cNvSpPr/>
          <p:nvPr/>
        </p:nvSpPr>
        <p:spPr>
          <a:xfrm rot="19285053">
            <a:off x="1102162" y="4006927"/>
            <a:ext cx="647612" cy="609208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9" name="Рисунок 58" descr="Изображение выглядит как банан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501BB038-2A70-A52E-B0CE-4F4DD6E35F0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20" t="55075" r="7268" b="11802"/>
          <a:stretch/>
        </p:blipFill>
        <p:spPr>
          <a:xfrm>
            <a:off x="4364691" y="5069687"/>
            <a:ext cx="893108" cy="64857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банан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68D61EF-12C1-E1F9-2327-4720F599FA7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0" t="55075" r="7268" b="11802"/>
          <a:stretch/>
        </p:blipFill>
        <p:spPr>
          <a:xfrm>
            <a:off x="4361559" y="5072067"/>
            <a:ext cx="893108" cy="648579"/>
          </a:xfrm>
          <a:prstGeom prst="rect">
            <a:avLst/>
          </a:prstGeom>
        </p:spPr>
      </p:pic>
      <p:sp>
        <p:nvSpPr>
          <p:cNvPr id="61" name="Овал 60">
            <a:extLst>
              <a:ext uri="{FF2B5EF4-FFF2-40B4-BE49-F238E27FC236}">
                <a16:creationId xmlns:a16="http://schemas.microsoft.com/office/drawing/2014/main" id="{DC2BAAAE-E1A0-CE32-2F2F-F786491725E3}"/>
              </a:ext>
            </a:extLst>
          </p:cNvPr>
          <p:cNvSpPr/>
          <p:nvPr/>
        </p:nvSpPr>
        <p:spPr>
          <a:xfrm rot="17253379">
            <a:off x="4445417" y="4901797"/>
            <a:ext cx="459565" cy="1101412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3" name="Рисунок 62" descr="Изображение выглядит как круг, снимок экрана, темнота,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181B7AEA-FF9A-4131-C81C-937221A10C0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92" t="69125" r="44812" b="5950"/>
          <a:stretch/>
        </p:blipFill>
        <p:spPr>
          <a:xfrm>
            <a:off x="6650056" y="1983581"/>
            <a:ext cx="518485" cy="545366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афика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37301C3-9E72-2F1A-4C0F-1E2E40D82B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58342" r="22559"/>
          <a:stretch/>
        </p:blipFill>
        <p:spPr>
          <a:xfrm>
            <a:off x="6519578" y="5242193"/>
            <a:ext cx="1278869" cy="80313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EA6F011-6004-1DA8-4431-757A7FC4C09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507" b="67781"/>
          <a:stretch/>
        </p:blipFill>
        <p:spPr>
          <a:xfrm>
            <a:off x="5086350" y="2394056"/>
            <a:ext cx="942581" cy="5150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E38737B-FC9A-43F0-497B-D45ED687663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7" b="67781"/>
          <a:stretch/>
        </p:blipFill>
        <p:spPr>
          <a:xfrm>
            <a:off x="5085399" y="2390847"/>
            <a:ext cx="942581" cy="515092"/>
          </a:xfrm>
          <a:prstGeom prst="rect">
            <a:avLst/>
          </a:prstGeom>
        </p:spPr>
      </p:pic>
      <p:sp>
        <p:nvSpPr>
          <p:cNvPr id="69" name="Овал 68">
            <a:extLst>
              <a:ext uri="{FF2B5EF4-FFF2-40B4-BE49-F238E27FC236}">
                <a16:creationId xmlns:a16="http://schemas.microsoft.com/office/drawing/2014/main" id="{E93B69FC-91F4-01FD-962B-E02E83FAC9FB}"/>
              </a:ext>
            </a:extLst>
          </p:cNvPr>
          <p:cNvSpPr/>
          <p:nvPr/>
        </p:nvSpPr>
        <p:spPr>
          <a:xfrm rot="16592592">
            <a:off x="5197541" y="1942411"/>
            <a:ext cx="647396" cy="1377827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0" name="Рисунок 69" descr="Изображение выглядит как Графика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C893C6E-AB77-72BB-D99A-96B6C782AC1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58342" r="22559"/>
          <a:stretch/>
        </p:blipFill>
        <p:spPr>
          <a:xfrm>
            <a:off x="6519532" y="5231381"/>
            <a:ext cx="1278869" cy="803138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B1C79450-BBAB-9532-3AAA-EF067EECB213}"/>
              </a:ext>
            </a:extLst>
          </p:cNvPr>
          <p:cNvSpPr/>
          <p:nvPr/>
        </p:nvSpPr>
        <p:spPr>
          <a:xfrm rot="16200000">
            <a:off x="6882411" y="4733976"/>
            <a:ext cx="553109" cy="1566789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круг, снимок экрана, темнота,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59EBC9B5-FA6E-FB7B-417A-9D499A8D2CB3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2" t="69125" r="44812" b="5950"/>
          <a:stretch/>
        </p:blipFill>
        <p:spPr>
          <a:xfrm>
            <a:off x="6650055" y="1983581"/>
            <a:ext cx="518485" cy="545366"/>
          </a:xfrm>
          <a:prstGeom prst="rect">
            <a:avLst/>
          </a:prstGeom>
        </p:spPr>
      </p:pic>
      <p:sp>
        <p:nvSpPr>
          <p:cNvPr id="73" name="Овал 72">
            <a:extLst>
              <a:ext uri="{FF2B5EF4-FFF2-40B4-BE49-F238E27FC236}">
                <a16:creationId xmlns:a16="http://schemas.microsoft.com/office/drawing/2014/main" id="{DB34F104-CE08-82C4-36FE-2ED21D37A239}"/>
              </a:ext>
            </a:extLst>
          </p:cNvPr>
          <p:cNvSpPr/>
          <p:nvPr/>
        </p:nvSpPr>
        <p:spPr>
          <a:xfrm rot="16592592">
            <a:off x="6585599" y="1919854"/>
            <a:ext cx="647396" cy="686117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12" y="1085292"/>
            <a:ext cx="4075780" cy="40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4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4" grpId="0" animBg="1"/>
      <p:bldP spid="49" grpId="0" animBg="1"/>
      <p:bldP spid="53" grpId="0" animBg="1"/>
      <p:bldP spid="57" grpId="0" animBg="1"/>
      <p:bldP spid="61" grpId="0" animBg="1"/>
      <p:bldP spid="69" grpId="0" animBg="1"/>
      <p:bldP spid="71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74024D-47CF-4F9F-BBA2-0FA698FA106F}"/>
</file>

<file path=customXml/itemProps2.xml><?xml version="1.0" encoding="utf-8"?>
<ds:datastoreItem xmlns:ds="http://schemas.openxmlformats.org/officeDocument/2006/customXml" ds:itemID="{14F9C674-F914-4E06-9873-1A0AFA4B21DB}"/>
</file>

<file path=customXml/itemProps3.xml><?xml version="1.0" encoding="utf-8"?>
<ds:datastoreItem xmlns:ds="http://schemas.openxmlformats.org/officeDocument/2006/customXml" ds:itemID="{65181153-EB53-4323-8C90-0B0FE93C1C76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2024-12-25T09:38:23Z</dcterms:created>
  <dcterms:modified xsi:type="dcterms:W3CDTF">2025-01-06T14:08:01Z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