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DDC614-26CD-4A4C-88A6-752813369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3FA546-BD35-42C0-8846-238240DE51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78DAAC-24A1-4958-9AC5-FBA0B9A07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615-0A15-440B-A887-0356E831316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0BDBC1-99CB-4EB9-BE9D-C2002BE2B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C64575-0AFC-4DFB-A7B8-31E1A1DBB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CA2D-F2A1-4596-B1FA-461866E47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147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056537-2D7C-4D61-9D7D-AF8A55A26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4ED47C-A653-4F3E-8820-91D951BE3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D3B2D8-B186-4F59-8A3C-F1CC5D5B9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615-0A15-440B-A887-0356E831316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D736CC-3F99-4F58-9ED3-0DAB1C2C6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8BF9FD-7B77-4073-A15C-11B2D2E61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CA2D-F2A1-4596-B1FA-461866E47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357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CF9B04F-6ABD-4D41-854D-548B70BA54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9E06C0-5611-4F08-8D48-9425B7DFC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C07C9F-63AC-4BDF-9726-90FCBEAD5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615-0A15-440B-A887-0356E831316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293A0E-E973-4DEB-B246-9FAD3398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9791D3-80F6-4E17-9C4C-B915426E7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CA2D-F2A1-4596-B1FA-461866E47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512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F6BE5-95D2-4C04-8F0F-EFFF54EF5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89D6B3-3882-44CD-92A2-4DF115FE7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CE5FFF-05D4-4978-99AD-984476564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615-0A15-440B-A887-0356E831316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26CC39-0B75-489D-94A6-0BC9B38B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13EF2E-4E00-43FB-B715-E20BCB5F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CA2D-F2A1-4596-B1FA-461866E47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62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9E8500-D869-49C6-B506-D9DB86A1E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17F35B-F0C9-44BC-B8B3-59AFEAA4D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3944A7-F5F0-45E0-81D2-4F571A741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615-0A15-440B-A887-0356E831316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8D9DE6-81FA-4712-A7AC-CA3A4A987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755D36-FA75-46E5-B04F-68CE47412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CA2D-F2A1-4596-B1FA-461866E47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63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EEDCA-3C95-4F63-9CE5-74E203969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E524C7-CFB7-4C56-B9D5-DDBC32D86D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7DCA8A-0CC2-4490-A0E9-2E95A8B3DE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ADD634-74D6-4034-8131-8AD3E14A1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615-0A15-440B-A887-0356E831316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8570E1-4595-4946-BC24-A0E309F96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F5DFB0-3CBA-4EB9-B0DB-8FAC1AD94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CA2D-F2A1-4596-B1FA-461866E47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511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79BFC-16B0-429F-B355-41E4EF74C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0A8A5F-0C1A-424B-8AA5-C745DEBC9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CBE1B2-1D3D-49D8-8737-45F8FE65D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360B54-9CA1-432C-ABA3-8A38778ED2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020DD0-5956-415E-B844-4FCC04FCFA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EA955EF-A47F-4D01-995A-5039BB2A7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615-0A15-440B-A887-0356E831316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FA15D90-37EC-419E-AFC8-15583241D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C835C8-D9D9-435E-AF17-E53615D73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CA2D-F2A1-4596-B1FA-461866E47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070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8EE8C2-7EC5-422E-BAF4-050752300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97913F8-755F-4A4A-AC43-3CDE42C56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615-0A15-440B-A887-0356E831316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CFE9B9-EA9B-4ED3-B8F3-4CCAA8017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86DB69-4219-431B-A216-79F942F98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CA2D-F2A1-4596-B1FA-461866E47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488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8A6CBEC-2104-4A92-9F09-88097727A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615-0A15-440B-A887-0356E831316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0D8E0DE-42D4-4074-AF52-2BED4E850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34849A-AC6E-4E21-B36E-FA65B8C39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CA2D-F2A1-4596-B1FA-461866E47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117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3F598-81C6-45D3-9B7A-F33142D04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0FC45D-0319-4271-9967-178B4C567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9EDF55-EC96-4152-B11D-684208EA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9BCE9A-13FF-407F-B322-B3E9A9E0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615-0A15-440B-A887-0356E831316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37046A-8FCE-44CD-BD6F-A83F973EA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D139F1-7F8F-4CD4-9A7C-9DB2F5E55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CA2D-F2A1-4596-B1FA-461866E47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383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FE5212-424F-4D38-812B-12B317501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6AF3BF1-A02E-4C5C-B58A-4DEC597CF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EB1A50-DA22-43FF-935B-B42A51952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0C4774-AE1D-480B-9D70-D502E32BC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615-0A15-440B-A887-0356E831316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A1E558-4876-4EA2-B4F9-B50380ABD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020F26-381D-406E-9366-674077A6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CA2D-F2A1-4596-B1FA-461866E47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10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8C8AB6-2C31-44EC-82E3-8FF4E697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3501C5-8451-41DF-8124-A95D75CAD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364C59-5878-4037-817E-124D01EAD1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77615-0A15-440B-A887-0356E831316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48D603-1531-4754-AA97-98938F09B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989F6E-132A-4197-97CC-C60A7D87E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6CA2D-F2A1-4596-B1FA-461866E47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72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BBF281-DA45-474E-B2DA-1B20424B1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8F07E5-B581-47B5-BF48-A205D4498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1" y="2809874"/>
            <a:ext cx="3577865" cy="3695699"/>
          </a:xfrm>
          <a:prstGeom prst="rect">
            <a:avLst/>
          </a:prstGeom>
        </p:spPr>
      </p:pic>
      <p:sp>
        <p:nvSpPr>
          <p:cNvPr id="8" name="Пузырек для мыслей: облако 7">
            <a:extLst>
              <a:ext uri="{FF2B5EF4-FFF2-40B4-BE49-F238E27FC236}">
                <a16:creationId xmlns:a16="http://schemas.microsoft.com/office/drawing/2014/main" id="{80C73245-2D69-48D3-9218-89AC7A57F400}"/>
              </a:ext>
            </a:extLst>
          </p:cNvPr>
          <p:cNvSpPr/>
          <p:nvPr/>
        </p:nvSpPr>
        <p:spPr>
          <a:xfrm>
            <a:off x="3800474" y="133352"/>
            <a:ext cx="4362451" cy="3381374"/>
          </a:xfrm>
          <a:prstGeom prst="cloudCallout">
            <a:avLst>
              <a:gd name="adj1" fmla="val 87804"/>
              <a:gd name="adj2" fmla="val 33033"/>
            </a:avLst>
          </a:prstGeom>
          <a:solidFill>
            <a:schemeClr val="bg1">
              <a:alpha val="8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A7CB39-D542-418A-BEED-4FD0002216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6" r="23490"/>
          <a:stretch/>
        </p:blipFill>
        <p:spPr>
          <a:xfrm flipH="1">
            <a:off x="9505949" y="2400300"/>
            <a:ext cx="2419350" cy="42576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B586AE0-2890-4A46-B168-9E85E9A17A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930" y="228600"/>
            <a:ext cx="2990850" cy="29908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EEFEAED-B78F-4312-8E0A-C400456C22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9" y="269083"/>
            <a:ext cx="3109911" cy="310991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1F50BA-005D-4AFA-ADF5-00F6411793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492" y="557213"/>
            <a:ext cx="2533650" cy="253365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54D0045-2E69-4F1B-A89E-6DE869E07E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76" y="689961"/>
            <a:ext cx="2209800" cy="22098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25CC6D4-A9E2-4EA5-BE06-D9C9AA3D18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675" y="185736"/>
            <a:ext cx="3228670" cy="322867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9F5D0F4-A5C8-4165-83FE-557A72F669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58" y="369689"/>
            <a:ext cx="2762250" cy="276225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F2F9D1E-4F91-45A0-8870-C6794B4034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4131" y="557212"/>
            <a:ext cx="1957507" cy="23872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C25C4D9-DA8B-429E-822E-47D095DE25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9" y="150324"/>
            <a:ext cx="3257569" cy="325756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12862E6-874C-4BC5-93C5-DDFF10BBA39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8110" y="519916"/>
            <a:ext cx="2518384" cy="251838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36A1C7F-95AB-4E6F-A181-7062653AD08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822" y="173526"/>
            <a:ext cx="3109911" cy="310991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76A7C85-79ED-4A07-B8D2-6A118BFE8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9648" y="150324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18C6428-5292-4BC1-92E3-41E4D056B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38929" y="155087"/>
            <a:ext cx="3286442" cy="338137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10720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496F156-5C3B-4FB9-9732-881D6BE40C69}"/>
</file>

<file path=customXml/itemProps2.xml><?xml version="1.0" encoding="utf-8"?>
<ds:datastoreItem xmlns:ds="http://schemas.openxmlformats.org/officeDocument/2006/customXml" ds:itemID="{4EC433EA-B34B-4802-A4E5-93E0C787E648}"/>
</file>

<file path=customXml/itemProps3.xml><?xml version="1.0" encoding="utf-8"?>
<ds:datastoreItem xmlns:ds="http://schemas.openxmlformats.org/officeDocument/2006/customXml" ds:itemID="{7080B1D6-75B6-4D3D-B58E-27D03CC16A46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2024-12-20T06:25:33Z</dcterms:created>
  <dcterms:modified xsi:type="dcterms:W3CDTF">2024-12-20T07:10:49Z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