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sv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sv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-558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163297" y="758757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2563597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Прямоугольник: скругленные углы 58"/>
          <p:cNvSpPr/>
          <p:nvPr/>
        </p:nvSpPr>
        <p:spPr>
          <a:xfrm>
            <a:off x="4963351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7363105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163297" y="3584329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Прямоугольник: скругленные углы 71"/>
          <p:cNvSpPr/>
          <p:nvPr/>
        </p:nvSpPr>
        <p:spPr>
          <a:xfrm>
            <a:off x="2563597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4963351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Прямоугольник: скругленные углы 80"/>
          <p:cNvSpPr/>
          <p:nvPr/>
        </p:nvSpPr>
        <p:spPr>
          <a:xfrm>
            <a:off x="7363105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Рисунок 87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41" y="864496"/>
            <a:ext cx="1482316" cy="148231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9" y="814764"/>
            <a:ext cx="1462662" cy="1462662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036" y="797441"/>
            <a:ext cx="1140841" cy="152593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еда, Быстрое питание, сэндвич, Американская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54" y="659027"/>
            <a:ext cx="1828800" cy="183127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фрукт, Натуральные продукты, Особо питательная пища,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46" y="3596461"/>
            <a:ext cx="1022697" cy="1022697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31" y="3421058"/>
            <a:ext cx="1958357" cy="1958357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53" y="4035642"/>
            <a:ext cx="1177390" cy="1177390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еда, пончик, десерт, Чиамбелл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32" y="3656119"/>
            <a:ext cx="903624" cy="67771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" y="3656119"/>
            <a:ext cx="1488233" cy="148823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78" y="4160953"/>
            <a:ext cx="441424" cy="386246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28" y="3996080"/>
            <a:ext cx="321705" cy="321705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34" y="3638651"/>
            <a:ext cx="462589" cy="404765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9047">
            <a:off x="5051750" y="4317641"/>
            <a:ext cx="883015" cy="883015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2" y="3656119"/>
            <a:ext cx="1488233" cy="1488233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2849">
            <a:off x="5618439" y="4264083"/>
            <a:ext cx="883015" cy="883015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64" y="3645159"/>
            <a:ext cx="321705" cy="321705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3881028"/>
            <a:ext cx="441424" cy="386246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07" y="4029254"/>
            <a:ext cx="462589" cy="404765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4346314"/>
            <a:ext cx="462589" cy="404765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429391" y="2474936"/>
            <a:ext cx="714375" cy="714375"/>
            <a:chOff x="429391" y="2417786"/>
            <a:chExt cx="714375" cy="714375"/>
          </a:xfrm>
        </p:grpSpPr>
        <p:sp>
          <p:nvSpPr>
            <p:cNvPr id="10" name="Овал 9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Рисунок 7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1169400" y="2474935"/>
            <a:ext cx="714375" cy="714375"/>
            <a:chOff x="1169400" y="2417785"/>
            <a:chExt cx="714375" cy="714375"/>
          </a:xfrm>
        </p:grpSpPr>
        <p:sp>
          <p:nvSpPr>
            <p:cNvPr id="12" name="Овал 1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Рисунок 5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2827627" y="2474934"/>
            <a:ext cx="714375" cy="714375"/>
            <a:chOff x="429391" y="2417786"/>
            <a:chExt cx="714375" cy="714375"/>
          </a:xfrm>
        </p:grpSpPr>
        <p:sp>
          <p:nvSpPr>
            <p:cNvPr id="123" name="Овал 12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Рисунок 123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3567636" y="2474933"/>
            <a:ext cx="714375" cy="714375"/>
            <a:chOff x="1169400" y="2417785"/>
            <a:chExt cx="714375" cy="714375"/>
          </a:xfrm>
        </p:grpSpPr>
        <p:sp>
          <p:nvSpPr>
            <p:cNvPr id="126" name="Овал 12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Рисунок 126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64" name="Группа 163"/>
          <p:cNvGrpSpPr/>
          <p:nvPr/>
        </p:nvGrpSpPr>
        <p:grpSpPr>
          <a:xfrm>
            <a:off x="5214308" y="2469908"/>
            <a:ext cx="714375" cy="714375"/>
            <a:chOff x="429391" y="2417786"/>
            <a:chExt cx="714375" cy="714375"/>
          </a:xfrm>
        </p:grpSpPr>
        <p:sp>
          <p:nvSpPr>
            <p:cNvPr id="165" name="Овал 164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6" name="Рисунок 165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67" name="Группа 166"/>
          <p:cNvGrpSpPr/>
          <p:nvPr/>
        </p:nvGrpSpPr>
        <p:grpSpPr>
          <a:xfrm>
            <a:off x="5954317" y="2469907"/>
            <a:ext cx="714375" cy="714375"/>
            <a:chOff x="1169400" y="2417785"/>
            <a:chExt cx="714375" cy="714375"/>
          </a:xfrm>
        </p:grpSpPr>
        <p:sp>
          <p:nvSpPr>
            <p:cNvPr id="168" name="Овал 167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9" name="Рисунок 168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70" name="Группа 169"/>
          <p:cNvGrpSpPr/>
          <p:nvPr/>
        </p:nvGrpSpPr>
        <p:grpSpPr>
          <a:xfrm>
            <a:off x="7645051" y="2469907"/>
            <a:ext cx="714375" cy="714375"/>
            <a:chOff x="429391" y="2417786"/>
            <a:chExt cx="714375" cy="714375"/>
          </a:xfrm>
        </p:grpSpPr>
        <p:sp>
          <p:nvSpPr>
            <p:cNvPr id="171" name="Овал 17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2" name="Рисунок 171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73" name="Группа 172"/>
          <p:cNvGrpSpPr/>
          <p:nvPr/>
        </p:nvGrpSpPr>
        <p:grpSpPr>
          <a:xfrm>
            <a:off x="8385060" y="2469906"/>
            <a:ext cx="714375" cy="714375"/>
            <a:chOff x="1169400" y="2417785"/>
            <a:chExt cx="714375" cy="714375"/>
          </a:xfrm>
        </p:grpSpPr>
        <p:sp>
          <p:nvSpPr>
            <p:cNvPr id="174" name="Овал 17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5" name="Рисунок 174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0" name="Группа 199"/>
          <p:cNvGrpSpPr/>
          <p:nvPr/>
        </p:nvGrpSpPr>
        <p:grpSpPr>
          <a:xfrm>
            <a:off x="455025" y="5283606"/>
            <a:ext cx="714375" cy="714375"/>
            <a:chOff x="429391" y="2417786"/>
            <a:chExt cx="714375" cy="714375"/>
          </a:xfrm>
        </p:grpSpPr>
        <p:sp>
          <p:nvSpPr>
            <p:cNvPr id="201" name="Овал 20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2" name="Рисунок 201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3" name="Группа 202"/>
          <p:cNvGrpSpPr/>
          <p:nvPr/>
        </p:nvGrpSpPr>
        <p:grpSpPr>
          <a:xfrm>
            <a:off x="1195034" y="5283605"/>
            <a:ext cx="714375" cy="714375"/>
            <a:chOff x="1169400" y="2417785"/>
            <a:chExt cx="714375" cy="714375"/>
          </a:xfrm>
        </p:grpSpPr>
        <p:sp>
          <p:nvSpPr>
            <p:cNvPr id="204" name="Овал 20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" name="Рисунок 204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6" name="Группа 205"/>
          <p:cNvGrpSpPr/>
          <p:nvPr/>
        </p:nvGrpSpPr>
        <p:grpSpPr>
          <a:xfrm>
            <a:off x="2853261" y="5283604"/>
            <a:ext cx="714375" cy="714375"/>
            <a:chOff x="429391" y="2417786"/>
            <a:chExt cx="714375" cy="714375"/>
          </a:xfrm>
        </p:grpSpPr>
        <p:sp>
          <p:nvSpPr>
            <p:cNvPr id="207" name="Овал 206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8" name="Рисунок 207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9" name="Группа 208"/>
          <p:cNvGrpSpPr/>
          <p:nvPr/>
        </p:nvGrpSpPr>
        <p:grpSpPr>
          <a:xfrm>
            <a:off x="3593270" y="5283603"/>
            <a:ext cx="714375" cy="714375"/>
            <a:chOff x="1169400" y="2417785"/>
            <a:chExt cx="714375" cy="714375"/>
          </a:xfrm>
        </p:grpSpPr>
        <p:sp>
          <p:nvSpPr>
            <p:cNvPr id="210" name="Овал 209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1" name="Рисунок 210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2" name="Группа 211"/>
          <p:cNvGrpSpPr/>
          <p:nvPr/>
        </p:nvGrpSpPr>
        <p:grpSpPr>
          <a:xfrm>
            <a:off x="5239942" y="5278578"/>
            <a:ext cx="714375" cy="714375"/>
            <a:chOff x="429391" y="2417786"/>
            <a:chExt cx="714375" cy="714375"/>
          </a:xfrm>
        </p:grpSpPr>
        <p:sp>
          <p:nvSpPr>
            <p:cNvPr id="213" name="Овал 21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4" name="Рисунок 213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15" name="Группа 214"/>
          <p:cNvGrpSpPr/>
          <p:nvPr/>
        </p:nvGrpSpPr>
        <p:grpSpPr>
          <a:xfrm>
            <a:off x="5979951" y="5278577"/>
            <a:ext cx="714375" cy="714375"/>
            <a:chOff x="1169400" y="2417785"/>
            <a:chExt cx="714375" cy="714375"/>
          </a:xfrm>
        </p:grpSpPr>
        <p:sp>
          <p:nvSpPr>
            <p:cNvPr id="216" name="Овал 21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7" name="Рисунок 216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8" name="Группа 217"/>
          <p:cNvGrpSpPr/>
          <p:nvPr/>
        </p:nvGrpSpPr>
        <p:grpSpPr>
          <a:xfrm>
            <a:off x="7670685" y="5278577"/>
            <a:ext cx="714375" cy="714375"/>
            <a:chOff x="429391" y="2417786"/>
            <a:chExt cx="714375" cy="714375"/>
          </a:xfrm>
        </p:grpSpPr>
        <p:sp>
          <p:nvSpPr>
            <p:cNvPr id="219" name="Овал 218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0" name="Рисунок 219" descr="Флажок со сплошной заливкой"/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21" name="Группа 220"/>
          <p:cNvGrpSpPr/>
          <p:nvPr/>
        </p:nvGrpSpPr>
        <p:grpSpPr>
          <a:xfrm>
            <a:off x="8410694" y="5278576"/>
            <a:ext cx="714375" cy="714375"/>
            <a:chOff x="1169400" y="2417785"/>
            <a:chExt cx="714375" cy="714375"/>
          </a:xfrm>
        </p:grpSpPr>
        <p:sp>
          <p:nvSpPr>
            <p:cNvPr id="222" name="Овал 22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3" name="Рисунок 222" descr="Добавить со сплошной заливкой"/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sp>
        <p:nvSpPr>
          <p:cNvPr id="260" name="Прямоугольник: скругленные углы 259"/>
          <p:cNvSpPr/>
          <p:nvPr/>
        </p:nvSpPr>
        <p:spPr>
          <a:xfrm>
            <a:off x="9916624" y="2064978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Прямоугольник: скругленные углы 260"/>
          <p:cNvSpPr/>
          <p:nvPr/>
        </p:nvSpPr>
        <p:spPr>
          <a:xfrm>
            <a:off x="10121671" y="2056436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Прямоугольник: скругленные углы 261"/>
          <p:cNvSpPr/>
          <p:nvPr/>
        </p:nvSpPr>
        <p:spPr>
          <a:xfrm>
            <a:off x="10317441" y="208123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: скругленные углы 262"/>
          <p:cNvSpPr/>
          <p:nvPr/>
        </p:nvSpPr>
        <p:spPr>
          <a:xfrm>
            <a:off x="10521613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Прямоугольник: скругленные углы 263"/>
          <p:cNvSpPr/>
          <p:nvPr/>
        </p:nvSpPr>
        <p:spPr>
          <a:xfrm>
            <a:off x="10758011" y="2081234"/>
            <a:ext cx="572550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Прямоугольник: скругленные углы 264"/>
          <p:cNvSpPr/>
          <p:nvPr/>
        </p:nvSpPr>
        <p:spPr>
          <a:xfrm>
            <a:off x="10958237" y="2081236"/>
            <a:ext cx="743189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Прямоугольник: скругленные углы 266"/>
          <p:cNvSpPr/>
          <p:nvPr/>
        </p:nvSpPr>
        <p:spPr>
          <a:xfrm>
            <a:off x="10391011" y="206456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Прямоугольник: скругленные углы 267"/>
          <p:cNvSpPr/>
          <p:nvPr/>
        </p:nvSpPr>
        <p:spPr>
          <a:xfrm>
            <a:off x="10696116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1" name="Группа 270"/>
          <p:cNvGrpSpPr/>
          <p:nvPr/>
        </p:nvGrpSpPr>
        <p:grpSpPr>
          <a:xfrm>
            <a:off x="9910423" y="1722315"/>
            <a:ext cx="1853571" cy="1862013"/>
            <a:chOff x="9910423" y="1722315"/>
            <a:chExt cx="1853571" cy="1862013"/>
          </a:xfrm>
        </p:grpSpPr>
        <p:pic>
          <p:nvPicPr>
            <p:cNvPr id="269" name="Рисунок 268" descr="Изображение выглядит как черный, темнот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423" y="1722315"/>
              <a:ext cx="1853571" cy="1862013"/>
            </a:xfrm>
            <a:prstGeom prst="rect">
              <a:avLst/>
            </a:prstGeom>
          </p:spPr>
        </p:pic>
        <p:pic>
          <p:nvPicPr>
            <p:cNvPr id="270" name="Рисунок 269" descr="Разряд молнии со сплошной заливкой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0293717" y="2180753"/>
              <a:ext cx="914400" cy="914400"/>
            </a:xfrm>
            <a:prstGeom prst="rect">
              <a:avLst/>
            </a:prstGeom>
          </p:spPr>
        </p:pic>
      </p:grpSp>
      <p:pic>
        <p:nvPicPr>
          <p:cNvPr id="18" name="Picture 1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9375140" y="3289300"/>
            <a:ext cx="2794000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7" grpId="0" animBg="1"/>
      <p:bldP spid="2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90D12F-A145-45EB-ACF7-C4E9B8CC709A}"/>
</file>

<file path=customXml/itemProps2.xml><?xml version="1.0" encoding="utf-8"?>
<ds:datastoreItem xmlns:ds="http://schemas.openxmlformats.org/officeDocument/2006/customXml" ds:itemID="{B251DC0C-4438-4340-9376-5462C13F3BAF}"/>
</file>

<file path=customXml/itemProps3.xml><?xml version="1.0" encoding="utf-8"?>
<ds:datastoreItem xmlns:ds="http://schemas.openxmlformats.org/officeDocument/2006/customXml" ds:itemID="{78D09F8A-C2C1-4FB1-8CF4-3DA5F49AD08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2024-05-09T09:36:00Z</dcterms:created>
  <dcterms:modified xsi:type="dcterms:W3CDTF">2024-12-13T14:01:17Z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884DBB0ED4A94BC5A1F676FA62EE7C08_12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