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FCA121-EF73-A1DB-2F9C-4198FC13C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" y="2006690"/>
            <a:ext cx="2840398" cy="28403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