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image" Target="../media/image2.png"/><Relationship Id="rId26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34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.png"/><Relationship Id="rId25" Type="http://schemas.openxmlformats.org/officeDocument/2006/relationships/image" Target="../media/image9.png"/><Relationship Id="rId33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4.png"/><Relationship Id="rId29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tags" Target="../tags/tag1.xml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0" Type="http://schemas.openxmlformats.org/officeDocument/2006/relationships/audio" Target="../media/media5.mp3"/><Relationship Id="rId19" Type="http://schemas.openxmlformats.org/officeDocument/2006/relationships/image" Target="../media/image3.png"/><Relationship Id="rId31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232775" y="2895600"/>
            <a:ext cx="3647440" cy="364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20</cp:revision>
  <dcterms:created xsi:type="dcterms:W3CDTF">2024-04-23T17:31:00Z</dcterms:created>
  <dcterms:modified xsi:type="dcterms:W3CDTF">2024-11-01T12:15:25Z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