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6"/>
  </p:normalViewPr>
  <p:slideViewPr>
    <p:cSldViewPr snapToGrid="0">
      <p:cViewPr varScale="1">
        <p:scale>
          <a:sx n="102" d="100"/>
          <a:sy n="102" d="100"/>
        </p:scale>
        <p:origin x="105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id="{8DA57B84-A64A-5116-C628-EF0F4CCD7DFE}"/>
              </a:ext>
            </a:extLst>
          </p:cNvPr>
          <p:cNvSpPr/>
          <p:nvPr/>
        </p:nvSpPr>
        <p:spPr>
          <a:xfrm>
            <a:off x="200417" y="137953"/>
            <a:ext cx="11799518" cy="659245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25">
            <a:hlinkClick r:id="rId4" action="ppaction://hlinksldjump"/>
            <a:extLst>
              <a:ext uri="{FF2B5EF4-FFF2-40B4-BE49-F238E27FC236}">
                <a16:creationId xmlns:a16="http://schemas.microsoft.com/office/drawing/2014/main" id="{0B845B63-C27C-E739-25BD-7720AC58CA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243" y="3312372"/>
            <a:ext cx="3235868" cy="323586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55" y="131729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80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067" y="-346830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189" y="805534"/>
            <a:ext cx="1757894" cy="17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A6153C-EF0C-4C5C-A35B-6054C9257BDA}"/>
</file>

<file path=customXml/itemProps2.xml><?xml version="1.0" encoding="utf-8"?>
<ds:datastoreItem xmlns:ds="http://schemas.openxmlformats.org/officeDocument/2006/customXml" ds:itemID="{B0898DE3-AD8D-43D1-A598-B634BCB6E3C6}"/>
</file>

<file path=customXml/itemProps3.xml><?xml version="1.0" encoding="utf-8"?>
<ds:datastoreItem xmlns:ds="http://schemas.openxmlformats.org/officeDocument/2006/customXml" ds:itemID="{FA555E1D-19C2-4EA4-A3B5-C6FD3E62111C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Марианна Сита</cp:lastModifiedBy>
  <cp:revision>14</cp:revision>
  <dcterms:created xsi:type="dcterms:W3CDTF">2022-10-19T11:23:45Z</dcterms:created>
  <dcterms:modified xsi:type="dcterms:W3CDTF">2025-01-20T21:41:19Z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