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7746365" y="1811655"/>
            <a:ext cx="4445635" cy="444690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44A140-089A-4E16-AFBA-3167F5E4636E}"/>
</file>

<file path=customXml/itemProps2.xml><?xml version="1.0" encoding="utf-8"?>
<ds:datastoreItem xmlns:ds="http://schemas.openxmlformats.org/officeDocument/2006/customXml" ds:itemID="{4EFEB88F-456D-4E6D-A5FA-6A62C55C553B}"/>
</file>

<file path=customXml/itemProps3.xml><?xml version="1.0" encoding="utf-8"?>
<ds:datastoreItem xmlns:ds="http://schemas.openxmlformats.org/officeDocument/2006/customXml" ds:itemID="{6691BACE-2F2C-4068-A2D5-95B0AE4CF06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