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A645E5-69F0-41EB-9036-FF9C1F976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575375"/>
            <a:ext cx="3743325" cy="3743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