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Рисунок 20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66" y="-297"/>
            <a:ext cx="12235732" cy="6858594"/>
          </a:xfrm>
          <a:prstGeom prst="rect">
            <a:avLst/>
          </a:prstGeom>
        </p:spPr>
      </p:pic>
      <p:grpSp>
        <p:nvGrpSpPr>
          <p:cNvPr id="2049" name="Группа 2048"/>
          <p:cNvGrpSpPr/>
          <p:nvPr/>
        </p:nvGrpSpPr>
        <p:grpSpPr>
          <a:xfrm>
            <a:off x="7438688" y="2276159"/>
            <a:ext cx="4393709" cy="4393709"/>
            <a:chOff x="7438688" y="2276159"/>
            <a:chExt cx="4393709" cy="4393709"/>
          </a:xfrm>
        </p:grpSpPr>
        <p:pic>
          <p:nvPicPr>
            <p:cNvPr id="2048" name="Рисунок 20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8688" y="2276159"/>
              <a:ext cx="4393709" cy="4393709"/>
            </a:xfrm>
            <a:prstGeom prst="rect">
              <a:avLst/>
            </a:prstGeom>
          </p:spPr>
        </p:pic>
        <p:pic>
          <p:nvPicPr>
            <p:cNvPr id="61" name="Picture 4" descr="https://berserkon.com/images/blueberries-clipart-7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7913">
              <a:off x="8348193" y="5203147"/>
              <a:ext cx="1027950" cy="1069441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2" name="Picture 28" descr="https://galerey-room.ru/images/202830_1383931710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11735">
              <a:off x="10516565" y="3968281"/>
              <a:ext cx="1124622" cy="1009460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3" name="Picture 24" descr="https://e7.pngegg.com/pngimages/677/827/png-clipart-acorn-acorn-brown-fruit-drawing-illustration-food-scrat.png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41" b="96650" l="33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5458" y="2724660"/>
              <a:ext cx="913419" cy="806064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4" name="Рисунок 63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457900">
              <a:off x="7516466" y="3756938"/>
              <a:ext cx="1142749" cy="1170784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5" name="Picture 22" descr="https://webstockreview.net/images/clipart-face-corn-15.png"/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45"/>
            <a:stretch/>
          </p:blipFill>
          <p:spPr bwMode="auto">
            <a:xfrm rot="19768849">
              <a:off x="9826693" y="4912068"/>
              <a:ext cx="905234" cy="1305103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</p:pic>
        <p:pic>
          <p:nvPicPr>
            <p:cNvPr id="66" name="Рисунок 65" descr="https://i.pinimg.com/originals/0f/59/03/0f59032d0f1509d0265ba61c4d62381f.pn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24622">
              <a:off x="9671872" y="2631883"/>
              <a:ext cx="1227550" cy="1148893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/>
              </a:glow>
            </a:effectLst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8343" y="122603"/>
            <a:ext cx="4383404" cy="432853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867684" y="1957677"/>
            <a:ext cx="1179137" cy="658389"/>
            <a:chOff x="4867684" y="1957677"/>
            <a:chExt cx="1179137" cy="658389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4867684" y="1957677"/>
              <a:ext cx="1111557" cy="658389"/>
              <a:chOff x="4867684" y="1957677"/>
              <a:chExt cx="1111557" cy="658389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67684" y="2107794"/>
                <a:ext cx="708495" cy="369461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pic>
            <p:nvPicPr>
              <p:cNvPr id="2070" name="Picture 22" descr="https://udoba.org/sites/default/files/h5p/content/29880/images/image-623ab732e7a15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0852" y="1957677"/>
                <a:ext cx="658389" cy="658389"/>
              </a:xfrm>
              <a:prstGeom prst="rect">
                <a:avLst/>
              </a:prstGeom>
              <a:noFill/>
              <a:effectLst>
                <a:glow rad="254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Прямоугольник 20"/>
            <p:cNvSpPr/>
            <p:nvPr/>
          </p:nvSpPr>
          <p:spPr>
            <a:xfrm>
              <a:off x="5253270" y="2122271"/>
              <a:ext cx="793551" cy="307777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Крутить</a:t>
              </a:r>
              <a:endParaRPr lang="ru-RU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2565534"/>
            <a:ext cx="3627434" cy="418831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200" y="3358083"/>
            <a:ext cx="2097206" cy="3395766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grpSp>
        <p:nvGrpSpPr>
          <p:cNvPr id="56" name="Группа 55"/>
          <p:cNvGrpSpPr/>
          <p:nvPr/>
        </p:nvGrpSpPr>
        <p:grpSpPr>
          <a:xfrm>
            <a:off x="8862168" y="4143818"/>
            <a:ext cx="1111557" cy="658389"/>
            <a:chOff x="4867684" y="1957677"/>
            <a:chExt cx="1111557" cy="658389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67684" y="2107794"/>
              <a:ext cx="708495" cy="36946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59" name="Picture 22" descr="https://udoba.org/sites/default/files/h5p/content/29880/images/image-623ab732e7a15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0852" y="1957677"/>
              <a:ext cx="658389" cy="658389"/>
            </a:xfrm>
            <a:prstGeom prst="rect">
              <a:avLst/>
            </a:prstGeom>
            <a:noFill/>
            <a:effectLst>
              <a:glow rad="254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527CE4-A164-4AF2-A9AA-0A07A7772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107" y="12260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69CE532-29BD-446C-B33D-5955F5995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201" y="6192086"/>
            <a:ext cx="609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E2297EB6-5520-4068-9BE4-D0E4CBB7D26C}"/>
              </a:ext>
            </a:extLst>
          </p:cNvPr>
          <p:cNvSpPr/>
          <p:nvPr/>
        </p:nvSpPr>
        <p:spPr>
          <a:xfrm>
            <a:off x="6408220" y="5590655"/>
            <a:ext cx="5081981" cy="118843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Крути колесо і </a:t>
            </a:r>
            <a:r>
              <a:rPr lang="ru-RU" dirty="0" err="1"/>
              <a:t>будуй</a:t>
            </a:r>
            <a:r>
              <a:rPr lang="ru-RU" dirty="0"/>
              <a:t> </a:t>
            </a:r>
            <a:r>
              <a:rPr lang="ru-RU" dirty="0" err="1"/>
              <a:t>речення</a:t>
            </a:r>
            <a:r>
              <a:rPr lang="ru-RU" dirty="0"/>
              <a:t>. (</a:t>
            </a:r>
            <a:r>
              <a:rPr lang="ru-RU" dirty="0" err="1"/>
              <a:t>натискати</a:t>
            </a:r>
            <a:r>
              <a:rPr lang="ru-RU" dirty="0"/>
              <a:t> на кнопку крутить)</a:t>
            </a:r>
          </a:p>
          <a:p>
            <a:pPr algn="ctr"/>
            <a:r>
              <a:rPr lang="ru-RU" dirty="0"/>
              <a:t>«Зебра і жирафа </a:t>
            </a:r>
            <a:r>
              <a:rPr lang="ru-RU" dirty="0" err="1"/>
              <a:t>збирають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гарбузи</a:t>
            </a:r>
            <a:r>
              <a:rPr lang="ru-RU" dirty="0"/>
              <a:t> і т. д.»</a:t>
            </a:r>
          </a:p>
        </p:txBody>
      </p:sp>
    </p:spTree>
    <p:extLst>
      <p:ext uri="{BB962C8B-B14F-4D97-AF65-F5344CB8AC3E}">
        <p14:creationId xmlns:p14="http://schemas.microsoft.com/office/powerpoint/2010/main" val="8104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1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2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3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5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6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790ADEA-D95F-4969-A54A-333050AFDB21}"/>
</file>

<file path=customXml/itemProps2.xml><?xml version="1.0" encoding="utf-8"?>
<ds:datastoreItem xmlns:ds="http://schemas.openxmlformats.org/officeDocument/2006/customXml" ds:itemID="{2F2319F8-7F5B-401E-BBB5-2E9F3109C6DC}"/>
</file>

<file path=customXml/itemProps3.xml><?xml version="1.0" encoding="utf-8"?>
<ds:datastoreItem xmlns:ds="http://schemas.openxmlformats.org/officeDocument/2006/customXml" ds:itemID="{24934C06-BD2F-4180-B3CE-B84901259424}"/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24</Words>
  <Application>Microsoft Office PowerPoint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Анастасія Лоза</cp:lastModifiedBy>
  <cp:revision>57</cp:revision>
  <dcterms:created xsi:type="dcterms:W3CDTF">2023-05-03T12:47:28Z</dcterms:created>
  <dcterms:modified xsi:type="dcterms:W3CDTF">2024-04-11T16:40:34Z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