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FDD738-E221-8C02-E217-7E921A34A9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169" y="4099169"/>
            <a:ext cx="2758831" cy="2758831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