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10.07.2025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 tęcz jest na obrazku?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1484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 słoneczek jest na obrazku?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57227" y="71282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 planet jest na obrazku?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57229" y="711198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 kotów jest na obrazku?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57226" y="71255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 zębów jest na obrazku?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57226" y="7069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 mam jest na obrazku?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60400" y="70148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 dziewczyn jest na obrazku?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57226" y="7079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 drzew jest na obrazku?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54052" y="7079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 piramid jest na obrazku?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0247" y="70902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 budynków jest na obrazku?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9766" y="70721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Ile psów jest na obrazku?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454562-E878-D4AD-48F1-AB5F476A7F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39" y="2604822"/>
            <a:ext cx="4253178" cy="425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2025-02-17T09:59:58Z</dcterms:created>
  <dcterms:modified xsi:type="dcterms:W3CDTF">2025-07-10T14:15:30Z</dcterms:modified>
</cp:coreProperties>
</file>