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09940" y="2799715"/>
            <a:ext cx="3463925" cy="346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