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0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1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8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8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5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1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"/>
            <a:ext cx="12192000" cy="6857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49" y="53304"/>
            <a:ext cx="747252" cy="694813"/>
          </a:xfrm>
          <a:prstGeom prst="rect">
            <a:avLst/>
          </a:prstGeom>
        </p:spPr>
      </p:pic>
      <p:pic>
        <p:nvPicPr>
          <p:cNvPr id="6" name="gjl 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524"/>
            <a:ext cx="975359" cy="9874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42969" y="555031"/>
            <a:ext cx="8321040" cy="54495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0" y="816317"/>
            <a:ext cx="7821782" cy="4951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9" y="3886198"/>
            <a:ext cx="2760167" cy="27601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35" y="4046567"/>
            <a:ext cx="1720784" cy="17207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Овал 9"/>
          <p:cNvSpPr/>
          <p:nvPr/>
        </p:nvSpPr>
        <p:spPr>
          <a:xfrm>
            <a:off x="5882640" y="1467487"/>
            <a:ext cx="2278380" cy="2088513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1" r="23559"/>
          <a:stretch/>
        </p:blipFill>
        <p:spPr>
          <a:xfrm flipH="1">
            <a:off x="1131160" y="1945771"/>
            <a:ext cx="1712395" cy="3955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7" y="1653939"/>
            <a:ext cx="1719726" cy="174997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65" y="1671778"/>
            <a:ext cx="1575436" cy="157543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94" y="1746757"/>
            <a:ext cx="1360515" cy="13605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59" y="1716170"/>
            <a:ext cx="1480342" cy="14803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62" y="1898793"/>
            <a:ext cx="1393041" cy="13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43" y="1798886"/>
            <a:ext cx="1389638" cy="13896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56" y="1788760"/>
            <a:ext cx="1410326" cy="1410326"/>
          </a:xfrm>
          <a:prstGeom prst="rect">
            <a:avLst/>
          </a:prstGeom>
          <a:effectLst>
            <a:glow rad="127000">
              <a:schemeClr val="bg1"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782">
            <a:off x="6185574" y="1932852"/>
            <a:ext cx="1601591" cy="1201193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47" y="1793453"/>
            <a:ext cx="1363980" cy="136398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96" y="1659466"/>
            <a:ext cx="1584644" cy="15846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79" y="1679938"/>
            <a:ext cx="1442479" cy="15189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0" y="1725335"/>
            <a:ext cx="1607185" cy="160718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47" y="1261164"/>
            <a:ext cx="2430493" cy="2430493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5"/>
          <a:stretch/>
        </p:blipFill>
        <p:spPr>
          <a:xfrm>
            <a:off x="5895225" y="1574253"/>
            <a:ext cx="2231579" cy="1690302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82" y="1756430"/>
            <a:ext cx="1600200" cy="160020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64" y="1529174"/>
            <a:ext cx="1845227" cy="1845227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1437"/>
            <a:ext cx="1741251" cy="174125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20" y="1636097"/>
            <a:ext cx="1697230" cy="1697230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51" y="1575026"/>
            <a:ext cx="1615926" cy="1615926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96" y="1380991"/>
            <a:ext cx="2051913" cy="20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29258 0.3476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29258 0.33796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8698 0.34283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30195 0.36019 " pathEditMode="relative" rAng="0" ptsTypes="AA">
                                      <p:cBhvr>
                                        <p:cTn id="9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823 0.31967 " pathEditMode="relative" rAng="0" ptsTypes="AA">
                                      <p:cBhvr>
                                        <p:cTn id="12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3013 0.34514 " pathEditMode="relative" rAng="0" ptsTypes="AA">
                                      <p:cBhvr>
                                        <p:cTn id="152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2024-08-24T01:54:20Z</dcterms:created>
  <dcterms:modified xsi:type="dcterms:W3CDTF">2024-08-29T13:40:21Z</dcterms:modified>
</cp:coreProperties>
</file>