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6765" y="2835910"/>
            <a:ext cx="3756025" cy="3756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2024-04-16T14:40:00Z</dcterms:created>
  <dcterms:modified xsi:type="dcterms:W3CDTF">2024-10-31T13:13:37Z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