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theme/theme2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8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2" d="100"/>
          <a:sy n="102" d="100"/>
        </p:scale>
        <p:origin x="83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1.xml"/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10" Type="http://schemas.openxmlformats.org/officeDocument/2006/relationships/customXml" Target="../customXml/item3.xml"/><Relationship Id="rId4" Type="http://schemas.openxmlformats.org/officeDocument/2006/relationships/presProps" Target="presProps.xml"/><Relationship Id="rId9" Type="http://schemas.openxmlformats.org/officeDocument/2006/relationships/customXml" Target="../customXml/item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8543BE8-FB8E-4979-AC83-430E0C0E9036}" type="datetimeFigureOut">
              <a:rPr lang="ru-UA" smtClean="0"/>
              <a:t>24.06.2025</a:t>
            </a:fld>
            <a:endParaRPr lang="ru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UA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E71B024-7301-4596-BFAF-60D0910094AB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6725506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E71B024-7301-4596-BFAF-60D0910094AB}" type="slidenum">
              <a:rPr lang="ru-UA" smtClean="0"/>
              <a:t>1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3083337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980DBD-92AA-4BE3-BA68-90A904CD61C6}" type="datetimeFigureOut">
              <a:rPr lang="en-US" smtClean="0"/>
              <a:t>6/24/2025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0BFDD8-9BC5-4F23-B1B9-2A5EC6378A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82404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980DBD-92AA-4BE3-BA68-90A904CD61C6}" type="datetimeFigureOut">
              <a:rPr lang="en-US" smtClean="0"/>
              <a:t>6/24/2025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0BFDD8-9BC5-4F23-B1B9-2A5EC6378A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72858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980DBD-92AA-4BE3-BA68-90A904CD61C6}" type="datetimeFigureOut">
              <a:rPr lang="en-US" smtClean="0"/>
              <a:t>6/24/2025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0BFDD8-9BC5-4F23-B1B9-2A5EC6378A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92591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980DBD-92AA-4BE3-BA68-90A904CD61C6}" type="datetimeFigureOut">
              <a:rPr lang="en-US" smtClean="0"/>
              <a:t>6/24/2025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0BFDD8-9BC5-4F23-B1B9-2A5EC6378A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07769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980DBD-92AA-4BE3-BA68-90A904CD61C6}" type="datetimeFigureOut">
              <a:rPr lang="en-US" smtClean="0"/>
              <a:t>6/24/2025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0BFDD8-9BC5-4F23-B1B9-2A5EC6378A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29389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980DBD-92AA-4BE3-BA68-90A904CD61C6}" type="datetimeFigureOut">
              <a:rPr lang="en-US" smtClean="0"/>
              <a:t>6/24/2025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0BFDD8-9BC5-4F23-B1B9-2A5EC6378A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53137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980DBD-92AA-4BE3-BA68-90A904CD61C6}" type="datetimeFigureOut">
              <a:rPr lang="en-US" smtClean="0"/>
              <a:t>6/24/2025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0BFDD8-9BC5-4F23-B1B9-2A5EC6378A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52656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980DBD-92AA-4BE3-BA68-90A904CD61C6}" type="datetimeFigureOut">
              <a:rPr lang="en-US" smtClean="0"/>
              <a:t>6/24/2025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0BFDD8-9BC5-4F23-B1B9-2A5EC6378A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40112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980DBD-92AA-4BE3-BA68-90A904CD61C6}" type="datetimeFigureOut">
              <a:rPr lang="en-US" smtClean="0"/>
              <a:t>6/24/2025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0BFDD8-9BC5-4F23-B1B9-2A5EC6378A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12776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980DBD-92AA-4BE3-BA68-90A904CD61C6}" type="datetimeFigureOut">
              <a:rPr lang="en-US" smtClean="0"/>
              <a:t>6/24/2025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0BFDD8-9BC5-4F23-B1B9-2A5EC6378A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03754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980DBD-92AA-4BE3-BA68-90A904CD61C6}" type="datetimeFigureOut">
              <a:rPr lang="en-US" smtClean="0"/>
              <a:t>6/24/2025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0BFDD8-9BC5-4F23-B1B9-2A5EC6378A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83569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980DBD-92AA-4BE3-BA68-90A904CD61C6}" type="datetimeFigureOut">
              <a:rPr lang="en-US" smtClean="0"/>
              <a:t>6/24/2025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0BFDD8-9BC5-4F23-B1B9-2A5EC6378A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05458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13" Type="http://schemas.openxmlformats.org/officeDocument/2006/relationships/image" Target="../media/image10.png"/><Relationship Id="rId18" Type="http://schemas.openxmlformats.org/officeDocument/2006/relationships/image" Target="../media/image15.png"/><Relationship Id="rId3" Type="http://schemas.openxmlformats.org/officeDocument/2006/relationships/image" Target="../media/image1.png"/><Relationship Id="rId21" Type="http://schemas.openxmlformats.org/officeDocument/2006/relationships/image" Target="../media/image18.png"/><Relationship Id="rId7" Type="http://schemas.openxmlformats.org/officeDocument/2006/relationships/image" Target="../media/image4.png"/><Relationship Id="rId12" Type="http://schemas.openxmlformats.org/officeDocument/2006/relationships/image" Target="../media/image9.png"/><Relationship Id="rId17" Type="http://schemas.openxmlformats.org/officeDocument/2006/relationships/image" Target="../media/image14.png"/><Relationship Id="rId25" Type="http://schemas.openxmlformats.org/officeDocument/2006/relationships/image" Target="../media/image22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3.png"/><Relationship Id="rId20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11" Type="http://schemas.openxmlformats.org/officeDocument/2006/relationships/image" Target="../media/image8.png"/><Relationship Id="rId24" Type="http://schemas.openxmlformats.org/officeDocument/2006/relationships/image" Target="../media/image21.png"/><Relationship Id="rId5" Type="http://schemas.openxmlformats.org/officeDocument/2006/relationships/image" Target="../media/image2.png"/><Relationship Id="rId15" Type="http://schemas.openxmlformats.org/officeDocument/2006/relationships/image" Target="../media/image12.png"/><Relationship Id="rId23" Type="http://schemas.openxmlformats.org/officeDocument/2006/relationships/image" Target="../media/image20.png"/><Relationship Id="rId10" Type="http://schemas.openxmlformats.org/officeDocument/2006/relationships/image" Target="../media/image7.png"/><Relationship Id="rId19" Type="http://schemas.openxmlformats.org/officeDocument/2006/relationships/image" Target="../media/image16.png"/><Relationship Id="rId4" Type="http://schemas.microsoft.com/office/2007/relationships/hdphoto" Target="../media/hdphoto1.wdp"/><Relationship Id="rId9" Type="http://schemas.openxmlformats.org/officeDocument/2006/relationships/image" Target="../media/image6.png"/><Relationship Id="rId14" Type="http://schemas.openxmlformats.org/officeDocument/2006/relationships/image" Target="../media/image11.png"/><Relationship Id="rId22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Изображение выглядит как картина, облако, небо, рисунок&#10;&#10;Автоматически созданное описание">
            <a:extLst>
              <a:ext uri="{FF2B5EF4-FFF2-40B4-BE49-F238E27FC236}">
                <a16:creationId xmlns:a16="http://schemas.microsoft.com/office/drawing/2014/main" id="{A38336CB-4084-46DD-B069-27184DF7542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-1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563" b="-1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Прямоугольник: скругленные углы 1">
            <a:extLst>
              <a:ext uri="{FF2B5EF4-FFF2-40B4-BE49-F238E27FC236}">
                <a16:creationId xmlns:a16="http://schemas.microsoft.com/office/drawing/2014/main" id="{86BA3E42-3F68-B4EE-5662-EB76250BEEE3}"/>
              </a:ext>
            </a:extLst>
          </p:cNvPr>
          <p:cNvSpPr/>
          <p:nvPr/>
        </p:nvSpPr>
        <p:spPr>
          <a:xfrm>
            <a:off x="904072" y="828675"/>
            <a:ext cx="1962288" cy="1308636"/>
          </a:xfrm>
          <a:prstGeom prst="roundRect">
            <a:avLst/>
          </a:prstGeom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START</a:t>
            </a:r>
            <a:endParaRPr lang="ru-UA" sz="3600" b="1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22" name="Группа 121">
            <a:extLst>
              <a:ext uri="{FF2B5EF4-FFF2-40B4-BE49-F238E27FC236}">
                <a16:creationId xmlns:a16="http://schemas.microsoft.com/office/drawing/2014/main" id="{E4837E05-3357-6E75-2600-298F897FEF8D}"/>
              </a:ext>
            </a:extLst>
          </p:cNvPr>
          <p:cNvGrpSpPr/>
          <p:nvPr/>
        </p:nvGrpSpPr>
        <p:grpSpPr>
          <a:xfrm>
            <a:off x="9094489" y="828675"/>
            <a:ext cx="1962288" cy="1308636"/>
            <a:chOff x="9094489" y="828675"/>
            <a:chExt cx="1962288" cy="1308636"/>
          </a:xfrm>
        </p:grpSpPr>
        <p:sp>
          <p:nvSpPr>
            <p:cNvPr id="10" name="Прямоугольник: скругленные углы 9">
              <a:extLst>
                <a:ext uri="{FF2B5EF4-FFF2-40B4-BE49-F238E27FC236}">
                  <a16:creationId xmlns:a16="http://schemas.microsoft.com/office/drawing/2014/main" id="{8A49D356-857D-DCAA-0D1A-5D4AD1C8E484}"/>
                </a:ext>
              </a:extLst>
            </p:cNvPr>
            <p:cNvSpPr/>
            <p:nvPr/>
          </p:nvSpPr>
          <p:spPr>
            <a:xfrm>
              <a:off x="9094489" y="828675"/>
              <a:ext cx="1962288" cy="1308636"/>
            </a:xfrm>
            <a:prstGeom prst="roundRect">
              <a:avLst/>
            </a:prstGeom>
            <a:solidFill>
              <a:srgbClr val="00B0F0"/>
            </a:solidFill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54" name="Picture 6">
              <a:extLst>
                <a:ext uri="{FF2B5EF4-FFF2-40B4-BE49-F238E27FC236}">
                  <a16:creationId xmlns:a16="http://schemas.microsoft.com/office/drawing/2014/main" id="{156F1EC1-B2E1-1CD1-CAF7-686D919CB70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488019" y="895379"/>
              <a:ext cx="1175227" cy="117522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08" name="Группа 107">
            <a:extLst>
              <a:ext uri="{FF2B5EF4-FFF2-40B4-BE49-F238E27FC236}">
                <a16:creationId xmlns:a16="http://schemas.microsoft.com/office/drawing/2014/main" id="{51732C2D-F68E-5D4F-D680-8E51525CD3CC}"/>
              </a:ext>
            </a:extLst>
          </p:cNvPr>
          <p:cNvGrpSpPr/>
          <p:nvPr/>
        </p:nvGrpSpPr>
        <p:grpSpPr>
          <a:xfrm>
            <a:off x="2951676" y="2199507"/>
            <a:ext cx="1962288" cy="1308636"/>
            <a:chOff x="2951676" y="2199507"/>
            <a:chExt cx="1962288" cy="1308636"/>
          </a:xfrm>
        </p:grpSpPr>
        <p:sp>
          <p:nvSpPr>
            <p:cNvPr id="12" name="Прямоугольник: скругленные углы 11">
              <a:extLst>
                <a:ext uri="{FF2B5EF4-FFF2-40B4-BE49-F238E27FC236}">
                  <a16:creationId xmlns:a16="http://schemas.microsoft.com/office/drawing/2014/main" id="{38B685E4-AA65-2C20-5BFB-323DED32A488}"/>
                </a:ext>
              </a:extLst>
            </p:cNvPr>
            <p:cNvSpPr/>
            <p:nvPr/>
          </p:nvSpPr>
          <p:spPr>
            <a:xfrm>
              <a:off x="2951676" y="2199507"/>
              <a:ext cx="1962288" cy="1308636"/>
            </a:xfrm>
            <a:prstGeom prst="round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56" name="Рисунок 55" descr="Изображение выглядит как фрукт, клубника, Натуральные продукты, ягода&#10;&#10;Автоматически созданное описание">
              <a:extLst>
                <a:ext uri="{FF2B5EF4-FFF2-40B4-BE49-F238E27FC236}">
                  <a16:creationId xmlns:a16="http://schemas.microsoft.com/office/drawing/2014/main" id="{65ACC159-0BCF-ED5A-DCA1-98A05B49A285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60336" y="2288143"/>
              <a:ext cx="1144968" cy="1131265"/>
            </a:xfrm>
            <a:prstGeom prst="rect">
              <a:avLst/>
            </a:prstGeom>
          </p:spPr>
        </p:pic>
      </p:grpSp>
      <p:grpSp>
        <p:nvGrpSpPr>
          <p:cNvPr id="121" name="Группа 120">
            <a:extLst>
              <a:ext uri="{FF2B5EF4-FFF2-40B4-BE49-F238E27FC236}">
                <a16:creationId xmlns:a16="http://schemas.microsoft.com/office/drawing/2014/main" id="{D61EBDEE-A969-DFD5-095A-2C2C66D30605}"/>
              </a:ext>
            </a:extLst>
          </p:cNvPr>
          <p:cNvGrpSpPr/>
          <p:nvPr/>
        </p:nvGrpSpPr>
        <p:grpSpPr>
          <a:xfrm>
            <a:off x="9094489" y="2199507"/>
            <a:ext cx="1962288" cy="1339733"/>
            <a:chOff x="9094489" y="2199507"/>
            <a:chExt cx="1962288" cy="1339733"/>
          </a:xfrm>
        </p:grpSpPr>
        <p:sp>
          <p:nvSpPr>
            <p:cNvPr id="15" name="Прямоугольник: скругленные углы 14">
              <a:extLst>
                <a:ext uri="{FF2B5EF4-FFF2-40B4-BE49-F238E27FC236}">
                  <a16:creationId xmlns:a16="http://schemas.microsoft.com/office/drawing/2014/main" id="{F24E8216-2465-C755-FCA7-F8F9361C9D55}"/>
                </a:ext>
              </a:extLst>
            </p:cNvPr>
            <p:cNvSpPr/>
            <p:nvPr/>
          </p:nvSpPr>
          <p:spPr>
            <a:xfrm>
              <a:off x="9094489" y="2199507"/>
              <a:ext cx="1962288" cy="1308636"/>
            </a:xfrm>
            <a:prstGeom prst="round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62" name="Рисунок 61" descr="Изображение выглядит как снеговик, графическая вставка, рисунок, мультфильм&#10;&#10;Автоматически созданное описание">
              <a:extLst>
                <a:ext uri="{FF2B5EF4-FFF2-40B4-BE49-F238E27FC236}">
                  <a16:creationId xmlns:a16="http://schemas.microsoft.com/office/drawing/2014/main" id="{E8F1533E-75C3-FEA1-F0F4-8C2A2F5E2119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409103" y="2206183"/>
              <a:ext cx="1333057" cy="1333057"/>
            </a:xfrm>
            <a:prstGeom prst="rect">
              <a:avLst/>
            </a:prstGeom>
          </p:spPr>
        </p:pic>
      </p:grpSp>
      <p:grpSp>
        <p:nvGrpSpPr>
          <p:cNvPr id="110" name="Группа 109">
            <a:extLst>
              <a:ext uri="{FF2B5EF4-FFF2-40B4-BE49-F238E27FC236}">
                <a16:creationId xmlns:a16="http://schemas.microsoft.com/office/drawing/2014/main" id="{20EE7F3E-1083-C470-42FD-DDDA889201BE}"/>
              </a:ext>
            </a:extLst>
          </p:cNvPr>
          <p:cNvGrpSpPr/>
          <p:nvPr/>
        </p:nvGrpSpPr>
        <p:grpSpPr>
          <a:xfrm>
            <a:off x="2951676" y="828675"/>
            <a:ext cx="1962288" cy="1311995"/>
            <a:chOff x="2951676" y="828675"/>
            <a:chExt cx="1962288" cy="1311995"/>
          </a:xfrm>
        </p:grpSpPr>
        <p:sp>
          <p:nvSpPr>
            <p:cNvPr id="5" name="Прямоугольник: скругленные углы 4">
              <a:extLst>
                <a:ext uri="{FF2B5EF4-FFF2-40B4-BE49-F238E27FC236}">
                  <a16:creationId xmlns:a16="http://schemas.microsoft.com/office/drawing/2014/main" id="{9810043A-3D2E-06C2-777B-21BFEB0DE9A1}"/>
                </a:ext>
              </a:extLst>
            </p:cNvPr>
            <p:cNvSpPr/>
            <p:nvPr/>
          </p:nvSpPr>
          <p:spPr>
            <a:xfrm>
              <a:off x="2951676" y="828675"/>
              <a:ext cx="1962288" cy="1308636"/>
            </a:xfrm>
            <a:prstGeom prst="round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 dirty="0"/>
            </a:p>
          </p:txBody>
        </p:sp>
        <p:pic>
          <p:nvPicPr>
            <p:cNvPr id="60" name="Рисунок 59" descr="Изображение выглядит как искусство, цветок, снежинка&#10;&#10;Автоматически созданное описание">
              <a:extLst>
                <a:ext uri="{FF2B5EF4-FFF2-40B4-BE49-F238E27FC236}">
                  <a16:creationId xmlns:a16="http://schemas.microsoft.com/office/drawing/2014/main" id="{06257DE6-4938-85CB-5925-543245D50CB3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66330" y="828675"/>
              <a:ext cx="712149" cy="712149"/>
            </a:xfrm>
            <a:prstGeom prst="rect">
              <a:avLst/>
            </a:prstGeom>
          </p:spPr>
        </p:pic>
        <p:pic>
          <p:nvPicPr>
            <p:cNvPr id="63" name="Рисунок 62" descr="Изображение выглядит как искусство, цветок, снежинка&#10;&#10;Автоматически созданное описание">
              <a:extLst>
                <a:ext uri="{FF2B5EF4-FFF2-40B4-BE49-F238E27FC236}">
                  <a16:creationId xmlns:a16="http://schemas.microsoft.com/office/drawing/2014/main" id="{B8ABF96D-3D66-D9C4-A89A-41C3A6C59A27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69204" y="849097"/>
              <a:ext cx="712149" cy="712149"/>
            </a:xfrm>
            <a:prstGeom prst="rect">
              <a:avLst/>
            </a:prstGeom>
          </p:spPr>
        </p:pic>
        <p:pic>
          <p:nvPicPr>
            <p:cNvPr id="64" name="Рисунок 63" descr="Изображение выглядит как искусство, цветок, снежинка&#10;&#10;Автоматически созданное описание">
              <a:extLst>
                <a:ext uri="{FF2B5EF4-FFF2-40B4-BE49-F238E27FC236}">
                  <a16:creationId xmlns:a16="http://schemas.microsoft.com/office/drawing/2014/main" id="{724E7D89-DA91-A083-637E-3523C2890888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862612">
              <a:off x="4169202" y="1428521"/>
              <a:ext cx="712149" cy="712149"/>
            </a:xfrm>
            <a:prstGeom prst="rect">
              <a:avLst/>
            </a:prstGeom>
          </p:spPr>
        </p:pic>
        <p:pic>
          <p:nvPicPr>
            <p:cNvPr id="65" name="Рисунок 64" descr="Изображение выглядит как искусство, цветок, снежинка&#10;&#10;Автоматически созданное описание">
              <a:extLst>
                <a:ext uri="{FF2B5EF4-FFF2-40B4-BE49-F238E27FC236}">
                  <a16:creationId xmlns:a16="http://schemas.microsoft.com/office/drawing/2014/main" id="{AD53D92A-67EA-FA29-38B1-F0876D78F6B6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862612">
              <a:off x="3079708" y="1412271"/>
              <a:ext cx="712149" cy="712149"/>
            </a:xfrm>
            <a:prstGeom prst="rect">
              <a:avLst/>
            </a:prstGeom>
          </p:spPr>
        </p:pic>
        <p:pic>
          <p:nvPicPr>
            <p:cNvPr id="58" name="Рисунок 57" descr="Изображение выглядит как искусство, цветок, снежинка&#10;&#10;Автоматически созданное описание">
              <a:extLst>
                <a:ext uri="{FF2B5EF4-FFF2-40B4-BE49-F238E27FC236}">
                  <a16:creationId xmlns:a16="http://schemas.microsoft.com/office/drawing/2014/main" id="{372C118D-CF4B-88F2-6D53-0B7C2776E089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51920" y="1074651"/>
              <a:ext cx="828675" cy="828675"/>
            </a:xfrm>
            <a:prstGeom prst="rect">
              <a:avLst/>
            </a:prstGeom>
          </p:spPr>
        </p:pic>
      </p:grpSp>
      <p:grpSp>
        <p:nvGrpSpPr>
          <p:cNvPr id="104" name="Группа 103">
            <a:extLst>
              <a:ext uri="{FF2B5EF4-FFF2-40B4-BE49-F238E27FC236}">
                <a16:creationId xmlns:a16="http://schemas.microsoft.com/office/drawing/2014/main" id="{62E5F696-641F-B9FF-B73C-33F027DCE4AB}"/>
              </a:ext>
            </a:extLst>
          </p:cNvPr>
          <p:cNvGrpSpPr/>
          <p:nvPr/>
        </p:nvGrpSpPr>
        <p:grpSpPr>
          <a:xfrm>
            <a:off x="904072" y="3570338"/>
            <a:ext cx="1962288" cy="1308636"/>
            <a:chOff x="904072" y="3570338"/>
            <a:chExt cx="1962288" cy="1308636"/>
          </a:xfrm>
        </p:grpSpPr>
        <p:sp>
          <p:nvSpPr>
            <p:cNvPr id="30" name="Прямоугольник: скругленные углы 29">
              <a:extLst>
                <a:ext uri="{FF2B5EF4-FFF2-40B4-BE49-F238E27FC236}">
                  <a16:creationId xmlns:a16="http://schemas.microsoft.com/office/drawing/2014/main" id="{94FDA6D5-0C5B-3342-84CC-EFF366B7277F}"/>
                </a:ext>
              </a:extLst>
            </p:cNvPr>
            <p:cNvSpPr/>
            <p:nvPr/>
          </p:nvSpPr>
          <p:spPr>
            <a:xfrm>
              <a:off x="904072" y="3570338"/>
              <a:ext cx="1962288" cy="1308636"/>
            </a:xfrm>
            <a:prstGeom prst="round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67" name="Рисунок 66" descr="Изображение выглядит как растение, дерево, клен, лист&#10;&#10;Автоматически созданное описание">
              <a:extLst>
                <a:ext uri="{FF2B5EF4-FFF2-40B4-BE49-F238E27FC236}">
                  <a16:creationId xmlns:a16="http://schemas.microsoft.com/office/drawing/2014/main" id="{8F9EDF34-E066-98B6-9E2C-64AB183A646B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9982245">
              <a:off x="1126494" y="3687072"/>
              <a:ext cx="604642" cy="712329"/>
            </a:xfrm>
            <a:prstGeom prst="rect">
              <a:avLst/>
            </a:prstGeom>
          </p:spPr>
        </p:pic>
        <p:pic>
          <p:nvPicPr>
            <p:cNvPr id="68" name="Рисунок 67" descr="Изображение выглядит как растение, дерево, клен, лист&#10;&#10;Автоматически созданное описание">
              <a:extLst>
                <a:ext uri="{FF2B5EF4-FFF2-40B4-BE49-F238E27FC236}">
                  <a16:creationId xmlns:a16="http://schemas.microsoft.com/office/drawing/2014/main" id="{D674D1F3-A346-AF8F-57B9-949FC4340DC3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857167">
              <a:off x="1756760" y="3593531"/>
              <a:ext cx="604642" cy="712329"/>
            </a:xfrm>
            <a:prstGeom prst="rect">
              <a:avLst/>
            </a:prstGeom>
          </p:spPr>
        </p:pic>
        <p:pic>
          <p:nvPicPr>
            <p:cNvPr id="69" name="Рисунок 68" descr="Изображение выглядит как растение, дерево, клен, лист&#10;&#10;Автоматически созданное описание">
              <a:extLst>
                <a:ext uri="{FF2B5EF4-FFF2-40B4-BE49-F238E27FC236}">
                  <a16:creationId xmlns:a16="http://schemas.microsoft.com/office/drawing/2014/main" id="{84E79639-AF30-E628-5518-3C15526F947B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318081">
              <a:off x="1454438" y="4084160"/>
              <a:ext cx="604642" cy="712329"/>
            </a:xfrm>
            <a:prstGeom prst="rect">
              <a:avLst/>
            </a:prstGeom>
          </p:spPr>
        </p:pic>
        <p:pic>
          <p:nvPicPr>
            <p:cNvPr id="70" name="Рисунок 69" descr="Изображение выглядит как растение, дерево, клен, лист&#10;&#10;Автоматически созданное описание">
              <a:extLst>
                <a:ext uri="{FF2B5EF4-FFF2-40B4-BE49-F238E27FC236}">
                  <a16:creationId xmlns:a16="http://schemas.microsoft.com/office/drawing/2014/main" id="{FFE01782-1E2C-8E7D-02D6-791F0FCFCAC9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0512052">
              <a:off x="2137620" y="4013284"/>
              <a:ext cx="604642" cy="712329"/>
            </a:xfrm>
            <a:prstGeom prst="rect">
              <a:avLst/>
            </a:prstGeom>
          </p:spPr>
        </p:pic>
      </p:grpSp>
      <p:grpSp>
        <p:nvGrpSpPr>
          <p:cNvPr id="111" name="Группа 110">
            <a:extLst>
              <a:ext uri="{FF2B5EF4-FFF2-40B4-BE49-F238E27FC236}">
                <a16:creationId xmlns:a16="http://schemas.microsoft.com/office/drawing/2014/main" id="{38E26E8D-107C-1C35-5E7B-E2B9538A941B}"/>
              </a:ext>
            </a:extLst>
          </p:cNvPr>
          <p:cNvGrpSpPr/>
          <p:nvPr/>
        </p:nvGrpSpPr>
        <p:grpSpPr>
          <a:xfrm>
            <a:off x="4999281" y="4701241"/>
            <a:ext cx="1962288" cy="1788494"/>
            <a:chOff x="4999281" y="4701241"/>
            <a:chExt cx="1962288" cy="1788494"/>
          </a:xfrm>
        </p:grpSpPr>
        <p:sp>
          <p:nvSpPr>
            <p:cNvPr id="50" name="Прямоугольник: скругленные углы 49">
              <a:extLst>
                <a:ext uri="{FF2B5EF4-FFF2-40B4-BE49-F238E27FC236}">
                  <a16:creationId xmlns:a16="http://schemas.microsoft.com/office/drawing/2014/main" id="{84CF524F-0379-DDE7-034B-5B3965F5DD4A}"/>
                </a:ext>
              </a:extLst>
            </p:cNvPr>
            <p:cNvSpPr/>
            <p:nvPr/>
          </p:nvSpPr>
          <p:spPr>
            <a:xfrm>
              <a:off x="4999281" y="4941170"/>
              <a:ext cx="1962288" cy="1308636"/>
            </a:xfrm>
            <a:prstGeom prst="round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72" name="Рисунок 71" descr="Изображение выглядит как графическая вставка, мультфильм, смайлик, эмотикон&#10;&#10;Автоматически созданное описание">
              <a:extLst>
                <a:ext uri="{FF2B5EF4-FFF2-40B4-BE49-F238E27FC236}">
                  <a16:creationId xmlns:a16="http://schemas.microsoft.com/office/drawing/2014/main" id="{D4F9804E-5814-E1D3-A005-62DC88755541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86178" y="4701241"/>
              <a:ext cx="1788494" cy="1788494"/>
            </a:xfrm>
            <a:prstGeom prst="rect">
              <a:avLst/>
            </a:prstGeom>
          </p:spPr>
        </p:pic>
      </p:grpSp>
      <p:grpSp>
        <p:nvGrpSpPr>
          <p:cNvPr id="106" name="Группа 105">
            <a:extLst>
              <a:ext uri="{FF2B5EF4-FFF2-40B4-BE49-F238E27FC236}">
                <a16:creationId xmlns:a16="http://schemas.microsoft.com/office/drawing/2014/main" id="{A89FBF59-28FF-A3CC-86A1-0CCD89A355AB}"/>
              </a:ext>
            </a:extLst>
          </p:cNvPr>
          <p:cNvGrpSpPr/>
          <p:nvPr/>
        </p:nvGrpSpPr>
        <p:grpSpPr>
          <a:xfrm>
            <a:off x="2951676" y="4810387"/>
            <a:ext cx="1962288" cy="1557097"/>
            <a:chOff x="2951676" y="4810387"/>
            <a:chExt cx="1962288" cy="1557097"/>
          </a:xfrm>
        </p:grpSpPr>
        <p:sp>
          <p:nvSpPr>
            <p:cNvPr id="49" name="Прямоугольник: скругленные углы 48">
              <a:extLst>
                <a:ext uri="{FF2B5EF4-FFF2-40B4-BE49-F238E27FC236}">
                  <a16:creationId xmlns:a16="http://schemas.microsoft.com/office/drawing/2014/main" id="{14D4AAA1-8C2E-017C-12D0-026DF2A6DF0B}"/>
                </a:ext>
              </a:extLst>
            </p:cNvPr>
            <p:cNvSpPr/>
            <p:nvPr/>
          </p:nvSpPr>
          <p:spPr>
            <a:xfrm>
              <a:off x="2951676" y="4941170"/>
              <a:ext cx="1962288" cy="1308636"/>
            </a:xfrm>
            <a:prstGeom prst="round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74" name="Рисунок 73" descr="Изображение выглядит как беспозвоночный, насекомое, пчела, Мембранокрылое насекомое&#10;&#10;Автоматически созданное описание">
              <a:extLst>
                <a:ext uri="{FF2B5EF4-FFF2-40B4-BE49-F238E27FC236}">
                  <a16:creationId xmlns:a16="http://schemas.microsoft.com/office/drawing/2014/main" id="{128131C0-419C-0042-42A6-A8A779FE29B1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54271" y="4810387"/>
              <a:ext cx="1557097" cy="1557097"/>
            </a:xfrm>
            <a:prstGeom prst="rect">
              <a:avLst/>
            </a:prstGeom>
          </p:spPr>
        </p:pic>
      </p:grpSp>
      <p:grpSp>
        <p:nvGrpSpPr>
          <p:cNvPr id="105" name="Группа 104">
            <a:extLst>
              <a:ext uri="{FF2B5EF4-FFF2-40B4-BE49-F238E27FC236}">
                <a16:creationId xmlns:a16="http://schemas.microsoft.com/office/drawing/2014/main" id="{660AFDFC-EAC4-A127-39CE-749868CC6647}"/>
              </a:ext>
            </a:extLst>
          </p:cNvPr>
          <p:cNvGrpSpPr/>
          <p:nvPr/>
        </p:nvGrpSpPr>
        <p:grpSpPr>
          <a:xfrm>
            <a:off x="904072" y="4941170"/>
            <a:ext cx="1962288" cy="1311644"/>
            <a:chOff x="904072" y="4941170"/>
            <a:chExt cx="1962288" cy="1311644"/>
          </a:xfrm>
        </p:grpSpPr>
        <p:sp>
          <p:nvSpPr>
            <p:cNvPr id="48" name="Прямоугольник: скругленные углы 47">
              <a:extLst>
                <a:ext uri="{FF2B5EF4-FFF2-40B4-BE49-F238E27FC236}">
                  <a16:creationId xmlns:a16="http://schemas.microsoft.com/office/drawing/2014/main" id="{87A8B464-3755-AFD4-493E-78D6C6C19B83}"/>
                </a:ext>
              </a:extLst>
            </p:cNvPr>
            <p:cNvSpPr/>
            <p:nvPr/>
          </p:nvSpPr>
          <p:spPr>
            <a:xfrm>
              <a:off x="904072" y="4941170"/>
              <a:ext cx="1962288" cy="1308636"/>
            </a:xfrm>
            <a:prstGeom prst="round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78" name="Рисунок 77" descr="Изображение выглядит как млекопитающее, зарисовка, рыло, Кролики и зайцы&#10;&#10;Автоматически созданное описание">
              <a:extLst>
                <a:ext uri="{FF2B5EF4-FFF2-40B4-BE49-F238E27FC236}">
                  <a16:creationId xmlns:a16="http://schemas.microsoft.com/office/drawing/2014/main" id="{4403BC57-6D6E-1671-107C-0FD3541B4B06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04625" y="4942538"/>
              <a:ext cx="1310276" cy="1310276"/>
            </a:xfrm>
            <a:prstGeom prst="rect">
              <a:avLst/>
            </a:prstGeom>
          </p:spPr>
        </p:pic>
      </p:grpSp>
      <p:grpSp>
        <p:nvGrpSpPr>
          <p:cNvPr id="115" name="Группа 114">
            <a:extLst>
              <a:ext uri="{FF2B5EF4-FFF2-40B4-BE49-F238E27FC236}">
                <a16:creationId xmlns:a16="http://schemas.microsoft.com/office/drawing/2014/main" id="{57EC3D68-AFED-7ED3-1BE5-78ECDBCDC15E}"/>
              </a:ext>
            </a:extLst>
          </p:cNvPr>
          <p:cNvGrpSpPr/>
          <p:nvPr/>
        </p:nvGrpSpPr>
        <p:grpSpPr>
          <a:xfrm>
            <a:off x="7046885" y="828675"/>
            <a:ext cx="1962288" cy="1358920"/>
            <a:chOff x="7046885" y="828675"/>
            <a:chExt cx="1962288" cy="1358920"/>
          </a:xfrm>
        </p:grpSpPr>
        <p:sp>
          <p:nvSpPr>
            <p:cNvPr id="9" name="Прямоугольник: скругленные углы 8">
              <a:extLst>
                <a:ext uri="{FF2B5EF4-FFF2-40B4-BE49-F238E27FC236}">
                  <a16:creationId xmlns:a16="http://schemas.microsoft.com/office/drawing/2014/main" id="{9CE475EA-DAA5-C715-5E1C-C6A720B7CD3A}"/>
                </a:ext>
              </a:extLst>
            </p:cNvPr>
            <p:cNvSpPr/>
            <p:nvPr/>
          </p:nvSpPr>
          <p:spPr>
            <a:xfrm>
              <a:off x="7046885" y="828675"/>
              <a:ext cx="1962288" cy="1308636"/>
            </a:xfrm>
            <a:prstGeom prst="round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80" name="Рисунок 79" descr="Изображение выглядит как одежда, кепка, бейсболка, Модный аксессуар&#10;&#10;Автоматически созданное описание">
              <a:extLst>
                <a:ext uri="{FF2B5EF4-FFF2-40B4-BE49-F238E27FC236}">
                  <a16:creationId xmlns:a16="http://schemas.microsoft.com/office/drawing/2014/main" id="{B0955AEA-752C-F0FB-FFA0-32497E70B934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77965" y="887470"/>
              <a:ext cx="1300125" cy="1300125"/>
            </a:xfrm>
            <a:prstGeom prst="rect">
              <a:avLst/>
            </a:prstGeom>
          </p:spPr>
        </p:pic>
      </p:grpSp>
      <p:grpSp>
        <p:nvGrpSpPr>
          <p:cNvPr id="112" name="Группа 111">
            <a:extLst>
              <a:ext uri="{FF2B5EF4-FFF2-40B4-BE49-F238E27FC236}">
                <a16:creationId xmlns:a16="http://schemas.microsoft.com/office/drawing/2014/main" id="{104F3CE1-C7D6-4CB9-F092-D026A1F49262}"/>
              </a:ext>
            </a:extLst>
          </p:cNvPr>
          <p:cNvGrpSpPr/>
          <p:nvPr/>
        </p:nvGrpSpPr>
        <p:grpSpPr>
          <a:xfrm>
            <a:off x="4999281" y="3538730"/>
            <a:ext cx="1962288" cy="1371851"/>
            <a:chOff x="4999281" y="3538730"/>
            <a:chExt cx="1962288" cy="1371851"/>
          </a:xfrm>
        </p:grpSpPr>
        <p:sp>
          <p:nvSpPr>
            <p:cNvPr id="36" name="Прямоугольник: скругленные углы 35">
              <a:extLst>
                <a:ext uri="{FF2B5EF4-FFF2-40B4-BE49-F238E27FC236}">
                  <a16:creationId xmlns:a16="http://schemas.microsoft.com/office/drawing/2014/main" id="{1317EA71-C458-23F2-EBA0-906D5B53369B}"/>
                </a:ext>
              </a:extLst>
            </p:cNvPr>
            <p:cNvSpPr/>
            <p:nvPr/>
          </p:nvSpPr>
          <p:spPr>
            <a:xfrm>
              <a:off x="4999281" y="3570338"/>
              <a:ext cx="1962288" cy="1308636"/>
            </a:xfrm>
            <a:prstGeom prst="round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82" name="Рисунок 81" descr="Изображение выглядит как катание на сноуборде, искусство, дизайн&#10;&#10;Автоматически созданное описание">
              <a:extLst>
                <a:ext uri="{FF2B5EF4-FFF2-40B4-BE49-F238E27FC236}">
                  <a16:creationId xmlns:a16="http://schemas.microsoft.com/office/drawing/2014/main" id="{D6B02A66-BCAD-C58D-D1E9-6E23A05BD7C5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57672">
              <a:off x="5294499" y="3538730"/>
              <a:ext cx="1371851" cy="1371851"/>
            </a:xfrm>
            <a:prstGeom prst="rect">
              <a:avLst/>
            </a:prstGeom>
          </p:spPr>
        </p:pic>
      </p:grpSp>
      <p:grpSp>
        <p:nvGrpSpPr>
          <p:cNvPr id="107" name="Группа 106">
            <a:extLst>
              <a:ext uri="{FF2B5EF4-FFF2-40B4-BE49-F238E27FC236}">
                <a16:creationId xmlns:a16="http://schemas.microsoft.com/office/drawing/2014/main" id="{347B6724-9086-1744-9122-FEC5BEC92CAD}"/>
              </a:ext>
            </a:extLst>
          </p:cNvPr>
          <p:cNvGrpSpPr/>
          <p:nvPr/>
        </p:nvGrpSpPr>
        <p:grpSpPr>
          <a:xfrm>
            <a:off x="2951676" y="3570338"/>
            <a:ext cx="1962288" cy="1308636"/>
            <a:chOff x="2951676" y="3570338"/>
            <a:chExt cx="1962288" cy="1308636"/>
          </a:xfrm>
        </p:grpSpPr>
        <p:sp>
          <p:nvSpPr>
            <p:cNvPr id="35" name="Прямоугольник: скругленные углы 34">
              <a:extLst>
                <a:ext uri="{FF2B5EF4-FFF2-40B4-BE49-F238E27FC236}">
                  <a16:creationId xmlns:a16="http://schemas.microsoft.com/office/drawing/2014/main" id="{9F364880-1D6E-8AAB-87DB-D19A695BD07B}"/>
                </a:ext>
              </a:extLst>
            </p:cNvPr>
            <p:cNvSpPr/>
            <p:nvPr/>
          </p:nvSpPr>
          <p:spPr>
            <a:xfrm>
              <a:off x="2951676" y="3570338"/>
              <a:ext cx="1962288" cy="1308636"/>
            </a:xfrm>
            <a:prstGeom prst="round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84" name="Рисунок 83" descr="Изображение выглядит как одежда, Шорты, штаны, Трусы&#10;&#10;Автоматически созданное описание">
              <a:extLst>
                <a:ext uri="{FF2B5EF4-FFF2-40B4-BE49-F238E27FC236}">
                  <a16:creationId xmlns:a16="http://schemas.microsoft.com/office/drawing/2014/main" id="{4A3AB9CE-0914-93B6-E7E5-0F47CF600BB5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71063" y="3596779"/>
              <a:ext cx="1260817" cy="1260817"/>
            </a:xfrm>
            <a:prstGeom prst="rect">
              <a:avLst/>
            </a:prstGeom>
          </p:spPr>
        </p:pic>
      </p:grpSp>
      <p:grpSp>
        <p:nvGrpSpPr>
          <p:cNvPr id="116" name="Группа 115">
            <a:extLst>
              <a:ext uri="{FF2B5EF4-FFF2-40B4-BE49-F238E27FC236}">
                <a16:creationId xmlns:a16="http://schemas.microsoft.com/office/drawing/2014/main" id="{02015032-D0DF-6B11-C8A5-F07835D4D867}"/>
              </a:ext>
            </a:extLst>
          </p:cNvPr>
          <p:cNvGrpSpPr/>
          <p:nvPr/>
        </p:nvGrpSpPr>
        <p:grpSpPr>
          <a:xfrm>
            <a:off x="7046885" y="2199507"/>
            <a:ext cx="1962288" cy="1308636"/>
            <a:chOff x="7046885" y="2199507"/>
            <a:chExt cx="1962288" cy="1308636"/>
          </a:xfrm>
        </p:grpSpPr>
        <p:sp>
          <p:nvSpPr>
            <p:cNvPr id="14" name="Прямоугольник: скругленные углы 13">
              <a:extLst>
                <a:ext uri="{FF2B5EF4-FFF2-40B4-BE49-F238E27FC236}">
                  <a16:creationId xmlns:a16="http://schemas.microsoft.com/office/drawing/2014/main" id="{8BAA77DB-2F46-9759-7A7E-F757EE60A6EA}"/>
                </a:ext>
              </a:extLst>
            </p:cNvPr>
            <p:cNvSpPr/>
            <p:nvPr/>
          </p:nvSpPr>
          <p:spPr>
            <a:xfrm>
              <a:off x="7046885" y="2199507"/>
              <a:ext cx="1962288" cy="1308636"/>
            </a:xfrm>
            <a:prstGeom prst="round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86" name="Рисунок 85" descr="Изображение выглядит как искусство, мультфильм, иллюстрация&#10;&#10;Автоматически созданное описание со средним доверительным уровнем">
              <a:extLst>
                <a:ext uri="{FF2B5EF4-FFF2-40B4-BE49-F238E27FC236}">
                  <a16:creationId xmlns:a16="http://schemas.microsoft.com/office/drawing/2014/main" id="{9FDD49D2-D837-496E-49DF-384AFA0CE34C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91729" y="2246390"/>
              <a:ext cx="1672595" cy="1254447"/>
            </a:xfrm>
            <a:prstGeom prst="rect">
              <a:avLst/>
            </a:prstGeom>
          </p:spPr>
        </p:pic>
      </p:grpSp>
      <p:grpSp>
        <p:nvGrpSpPr>
          <p:cNvPr id="120" name="Группа 119">
            <a:extLst>
              <a:ext uri="{FF2B5EF4-FFF2-40B4-BE49-F238E27FC236}">
                <a16:creationId xmlns:a16="http://schemas.microsoft.com/office/drawing/2014/main" id="{3E790D48-E751-50DA-5F82-A9A67DB11444}"/>
              </a:ext>
            </a:extLst>
          </p:cNvPr>
          <p:cNvGrpSpPr/>
          <p:nvPr/>
        </p:nvGrpSpPr>
        <p:grpSpPr>
          <a:xfrm>
            <a:off x="9094489" y="3546514"/>
            <a:ext cx="1962288" cy="1356282"/>
            <a:chOff x="9094489" y="3546514"/>
            <a:chExt cx="1962288" cy="1356282"/>
          </a:xfrm>
        </p:grpSpPr>
        <p:sp>
          <p:nvSpPr>
            <p:cNvPr id="47" name="Прямоугольник: скругленные углы 46">
              <a:extLst>
                <a:ext uri="{FF2B5EF4-FFF2-40B4-BE49-F238E27FC236}">
                  <a16:creationId xmlns:a16="http://schemas.microsoft.com/office/drawing/2014/main" id="{8E5C38A0-931C-79D5-5794-6B0F332DDA62}"/>
                </a:ext>
              </a:extLst>
            </p:cNvPr>
            <p:cNvSpPr/>
            <p:nvPr/>
          </p:nvSpPr>
          <p:spPr>
            <a:xfrm>
              <a:off x="9094489" y="3570338"/>
              <a:ext cx="1962288" cy="1308636"/>
            </a:xfrm>
            <a:prstGeom prst="round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88" name="Рисунок 87" descr="Изображение выглядит как апельсин, фрукт, тыква&#10;&#10;Автоматически созданное описание">
              <a:extLst>
                <a:ext uri="{FF2B5EF4-FFF2-40B4-BE49-F238E27FC236}">
                  <a16:creationId xmlns:a16="http://schemas.microsoft.com/office/drawing/2014/main" id="{384F80E2-1F9E-E317-EEC6-B872B4FA974D}"/>
                </a:ext>
              </a:extLst>
            </p:cNvPr>
            <p:cNvPicPr>
              <a:picLocks noChangeAspect="1"/>
            </p:cNvPicPr>
            <p:nvPr/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395577" y="3546514"/>
              <a:ext cx="1356282" cy="1356282"/>
            </a:xfrm>
            <a:prstGeom prst="rect">
              <a:avLst/>
            </a:prstGeom>
          </p:spPr>
        </p:pic>
      </p:grpSp>
      <p:grpSp>
        <p:nvGrpSpPr>
          <p:cNvPr id="113" name="Группа 112">
            <a:extLst>
              <a:ext uri="{FF2B5EF4-FFF2-40B4-BE49-F238E27FC236}">
                <a16:creationId xmlns:a16="http://schemas.microsoft.com/office/drawing/2014/main" id="{A513BCF4-BAC7-02B8-E890-5C5A806E71CE}"/>
              </a:ext>
            </a:extLst>
          </p:cNvPr>
          <p:cNvGrpSpPr/>
          <p:nvPr/>
        </p:nvGrpSpPr>
        <p:grpSpPr>
          <a:xfrm>
            <a:off x="4999281" y="2154989"/>
            <a:ext cx="1962288" cy="1637875"/>
            <a:chOff x="4999281" y="2154989"/>
            <a:chExt cx="1962288" cy="1637875"/>
          </a:xfrm>
        </p:grpSpPr>
        <p:sp>
          <p:nvSpPr>
            <p:cNvPr id="13" name="Прямоугольник: скругленные углы 12">
              <a:extLst>
                <a:ext uri="{FF2B5EF4-FFF2-40B4-BE49-F238E27FC236}">
                  <a16:creationId xmlns:a16="http://schemas.microsoft.com/office/drawing/2014/main" id="{B2A69D59-ED83-DC5C-85CB-0FF8A75D4C84}"/>
                </a:ext>
              </a:extLst>
            </p:cNvPr>
            <p:cNvSpPr/>
            <p:nvPr/>
          </p:nvSpPr>
          <p:spPr>
            <a:xfrm>
              <a:off x="4999281" y="2199507"/>
              <a:ext cx="1962288" cy="1308636"/>
            </a:xfrm>
            <a:prstGeom prst="round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90" name="Рисунок 89" descr="Изображение выглядит как мультфильм, бревенчатая хижина, дом, кабина&#10;&#10;Автоматически созданное описание">
              <a:extLst>
                <a:ext uri="{FF2B5EF4-FFF2-40B4-BE49-F238E27FC236}">
                  <a16:creationId xmlns:a16="http://schemas.microsoft.com/office/drawing/2014/main" id="{030079E0-4207-67BD-638B-1C2A0210A16E}"/>
                </a:ext>
              </a:extLst>
            </p:cNvPr>
            <p:cNvPicPr>
              <a:picLocks noChangeAspect="1"/>
            </p:cNvPicPr>
            <p:nvPr/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69480" y="2154989"/>
              <a:ext cx="1637875" cy="1637875"/>
            </a:xfrm>
            <a:prstGeom prst="rect">
              <a:avLst/>
            </a:prstGeom>
          </p:spPr>
        </p:pic>
      </p:grpSp>
      <p:grpSp>
        <p:nvGrpSpPr>
          <p:cNvPr id="117" name="Группа 116">
            <a:extLst>
              <a:ext uri="{FF2B5EF4-FFF2-40B4-BE49-F238E27FC236}">
                <a16:creationId xmlns:a16="http://schemas.microsoft.com/office/drawing/2014/main" id="{C2D4EBC1-6430-F61D-2624-24D3910BDD24}"/>
              </a:ext>
            </a:extLst>
          </p:cNvPr>
          <p:cNvGrpSpPr/>
          <p:nvPr/>
        </p:nvGrpSpPr>
        <p:grpSpPr>
          <a:xfrm>
            <a:off x="7046885" y="3367216"/>
            <a:ext cx="1962288" cy="1563256"/>
            <a:chOff x="7046885" y="3367216"/>
            <a:chExt cx="1962288" cy="1563256"/>
          </a:xfrm>
        </p:grpSpPr>
        <p:sp>
          <p:nvSpPr>
            <p:cNvPr id="46" name="Прямоугольник: скругленные углы 45">
              <a:extLst>
                <a:ext uri="{FF2B5EF4-FFF2-40B4-BE49-F238E27FC236}">
                  <a16:creationId xmlns:a16="http://schemas.microsoft.com/office/drawing/2014/main" id="{5EE3692C-6BF5-A711-AD46-548B0EA92E48}"/>
                </a:ext>
              </a:extLst>
            </p:cNvPr>
            <p:cNvSpPr/>
            <p:nvPr/>
          </p:nvSpPr>
          <p:spPr>
            <a:xfrm>
              <a:off x="7046885" y="3570338"/>
              <a:ext cx="1962288" cy="1308636"/>
            </a:xfrm>
            <a:prstGeom prst="round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92" name="Рисунок 91" descr="Изображение выглядит как Человеческое лицо, женщина, человек, Танец&#10;&#10;Автоматически созданное описание">
              <a:extLst>
                <a:ext uri="{FF2B5EF4-FFF2-40B4-BE49-F238E27FC236}">
                  <a16:creationId xmlns:a16="http://schemas.microsoft.com/office/drawing/2014/main" id="{4E6F9158-E547-8635-6AEE-16A48851F9BE}"/>
                </a:ext>
              </a:extLst>
            </p:cNvPr>
            <p:cNvPicPr>
              <a:picLocks noChangeAspect="1"/>
            </p:cNvPicPr>
            <p:nvPr/>
          </p:nvPicPr>
          <p:blipFill>
            <a:blip r:embed="rId2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75349" y="3367216"/>
              <a:ext cx="1563256" cy="1563256"/>
            </a:xfrm>
            <a:prstGeom prst="rect">
              <a:avLst/>
            </a:prstGeom>
          </p:spPr>
        </p:pic>
      </p:grpSp>
      <p:grpSp>
        <p:nvGrpSpPr>
          <p:cNvPr id="118" name="Группа 117">
            <a:extLst>
              <a:ext uri="{FF2B5EF4-FFF2-40B4-BE49-F238E27FC236}">
                <a16:creationId xmlns:a16="http://schemas.microsoft.com/office/drawing/2014/main" id="{C4096C93-BD0D-E388-C195-150C30578AA4}"/>
              </a:ext>
            </a:extLst>
          </p:cNvPr>
          <p:cNvGrpSpPr/>
          <p:nvPr/>
        </p:nvGrpSpPr>
        <p:grpSpPr>
          <a:xfrm>
            <a:off x="7046885" y="4902796"/>
            <a:ext cx="1962288" cy="1347010"/>
            <a:chOff x="7046885" y="4902796"/>
            <a:chExt cx="1962288" cy="1347010"/>
          </a:xfrm>
        </p:grpSpPr>
        <p:sp>
          <p:nvSpPr>
            <p:cNvPr id="51" name="Прямоугольник: скругленные углы 50">
              <a:extLst>
                <a:ext uri="{FF2B5EF4-FFF2-40B4-BE49-F238E27FC236}">
                  <a16:creationId xmlns:a16="http://schemas.microsoft.com/office/drawing/2014/main" id="{EDC041C9-FC87-EBEE-EEDC-A7CDB42B7ECD}"/>
                </a:ext>
              </a:extLst>
            </p:cNvPr>
            <p:cNvSpPr/>
            <p:nvPr/>
          </p:nvSpPr>
          <p:spPr>
            <a:xfrm>
              <a:off x="7046885" y="4941170"/>
              <a:ext cx="1962288" cy="1308636"/>
            </a:xfrm>
            <a:prstGeom prst="round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94" name="Рисунок 93" descr="Изображение выглядит как лепесток, цветок, растение&#10;&#10;Автоматически созданное описание">
              <a:extLst>
                <a:ext uri="{FF2B5EF4-FFF2-40B4-BE49-F238E27FC236}">
                  <a16:creationId xmlns:a16="http://schemas.microsoft.com/office/drawing/2014/main" id="{B5698996-4700-A256-6763-7ED673381DA4}"/>
                </a:ext>
              </a:extLst>
            </p:cNvPr>
            <p:cNvPicPr>
              <a:picLocks noChangeAspect="1"/>
            </p:cNvPicPr>
            <p:nvPr/>
          </p:nvPicPr>
          <p:blipFill>
            <a:blip r:embed="rId2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57376" y="4902796"/>
              <a:ext cx="1341299" cy="1341299"/>
            </a:xfrm>
            <a:prstGeom prst="rect">
              <a:avLst/>
            </a:prstGeom>
          </p:spPr>
        </p:pic>
      </p:grpSp>
      <p:grpSp>
        <p:nvGrpSpPr>
          <p:cNvPr id="119" name="Группа 118">
            <a:extLst>
              <a:ext uri="{FF2B5EF4-FFF2-40B4-BE49-F238E27FC236}">
                <a16:creationId xmlns:a16="http://schemas.microsoft.com/office/drawing/2014/main" id="{C07188A6-8CAE-9942-74E4-CE4B78D1174F}"/>
              </a:ext>
            </a:extLst>
          </p:cNvPr>
          <p:cNvGrpSpPr/>
          <p:nvPr/>
        </p:nvGrpSpPr>
        <p:grpSpPr>
          <a:xfrm>
            <a:off x="9094489" y="4857596"/>
            <a:ext cx="1962288" cy="1416032"/>
            <a:chOff x="9094489" y="4857596"/>
            <a:chExt cx="1962288" cy="1416032"/>
          </a:xfrm>
        </p:grpSpPr>
        <p:sp>
          <p:nvSpPr>
            <p:cNvPr id="52" name="Прямоугольник: скругленные углы 51">
              <a:extLst>
                <a:ext uri="{FF2B5EF4-FFF2-40B4-BE49-F238E27FC236}">
                  <a16:creationId xmlns:a16="http://schemas.microsoft.com/office/drawing/2014/main" id="{D722717C-A93D-EB9E-6F07-3300AAEC7ABF}"/>
                </a:ext>
              </a:extLst>
            </p:cNvPr>
            <p:cNvSpPr/>
            <p:nvPr/>
          </p:nvSpPr>
          <p:spPr>
            <a:xfrm>
              <a:off x="9094489" y="4941170"/>
              <a:ext cx="1962288" cy="1308636"/>
            </a:xfrm>
            <a:prstGeom prst="round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96" name="Рисунок 95" descr="Изображение выглядит как искусство, картина, рисунок, мультфильм&#10;&#10;Автоматически созданное описание">
              <a:extLst>
                <a:ext uri="{FF2B5EF4-FFF2-40B4-BE49-F238E27FC236}">
                  <a16:creationId xmlns:a16="http://schemas.microsoft.com/office/drawing/2014/main" id="{34C18527-7738-F539-E8D6-D608D5296A9B}"/>
                </a:ext>
              </a:extLst>
            </p:cNvPr>
            <p:cNvPicPr>
              <a:picLocks noChangeAspect="1"/>
            </p:cNvPicPr>
            <p:nvPr/>
          </p:nvPicPr>
          <p:blipFill>
            <a:blip r:embed="rId2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365702" y="4857596"/>
              <a:ext cx="1416032" cy="1416032"/>
            </a:xfrm>
            <a:prstGeom prst="rect">
              <a:avLst/>
            </a:prstGeom>
          </p:spPr>
        </p:pic>
      </p:grpSp>
      <p:grpSp>
        <p:nvGrpSpPr>
          <p:cNvPr id="114" name="Группа 113">
            <a:extLst>
              <a:ext uri="{FF2B5EF4-FFF2-40B4-BE49-F238E27FC236}">
                <a16:creationId xmlns:a16="http://schemas.microsoft.com/office/drawing/2014/main" id="{4FF1F86B-C9B8-E926-7386-B837D2D8DE4D}"/>
              </a:ext>
            </a:extLst>
          </p:cNvPr>
          <p:cNvGrpSpPr/>
          <p:nvPr/>
        </p:nvGrpSpPr>
        <p:grpSpPr>
          <a:xfrm>
            <a:off x="4999281" y="750672"/>
            <a:ext cx="1962288" cy="1455511"/>
            <a:chOff x="4999281" y="750672"/>
            <a:chExt cx="1962288" cy="1455511"/>
          </a:xfrm>
        </p:grpSpPr>
        <p:sp>
          <p:nvSpPr>
            <p:cNvPr id="7" name="Прямоугольник: скругленные углы 6">
              <a:extLst>
                <a:ext uri="{FF2B5EF4-FFF2-40B4-BE49-F238E27FC236}">
                  <a16:creationId xmlns:a16="http://schemas.microsoft.com/office/drawing/2014/main" id="{95BF6A23-334C-1354-9FB9-A76D178946A5}"/>
                </a:ext>
              </a:extLst>
            </p:cNvPr>
            <p:cNvSpPr/>
            <p:nvPr/>
          </p:nvSpPr>
          <p:spPr>
            <a:xfrm>
              <a:off x="4999281" y="828675"/>
              <a:ext cx="1962288" cy="1308636"/>
            </a:xfrm>
            <a:prstGeom prst="round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98" name="Рисунок 97" descr="Изображение выглядит как картина, рисунок, искусство, зима&#10;&#10;Автоматически созданное описание">
              <a:extLst>
                <a:ext uri="{FF2B5EF4-FFF2-40B4-BE49-F238E27FC236}">
                  <a16:creationId xmlns:a16="http://schemas.microsoft.com/office/drawing/2014/main" id="{F186C5E8-A4F4-D220-A366-1C92B3FE21AA}"/>
                </a:ext>
              </a:extLst>
            </p:cNvPr>
            <p:cNvPicPr>
              <a:picLocks noChangeAspect="1"/>
            </p:cNvPicPr>
            <p:nvPr/>
          </p:nvPicPr>
          <p:blipFill>
            <a:blip r:embed="rId2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22693" y="750672"/>
              <a:ext cx="1455511" cy="1455511"/>
            </a:xfrm>
            <a:prstGeom prst="rect">
              <a:avLst/>
            </a:prstGeom>
          </p:spPr>
        </p:pic>
      </p:grpSp>
      <p:grpSp>
        <p:nvGrpSpPr>
          <p:cNvPr id="103" name="Группа 102">
            <a:extLst>
              <a:ext uri="{FF2B5EF4-FFF2-40B4-BE49-F238E27FC236}">
                <a16:creationId xmlns:a16="http://schemas.microsoft.com/office/drawing/2014/main" id="{6C22AD51-B6D2-20A2-7511-6FCF63F77B67}"/>
              </a:ext>
            </a:extLst>
          </p:cNvPr>
          <p:cNvGrpSpPr/>
          <p:nvPr/>
        </p:nvGrpSpPr>
        <p:grpSpPr>
          <a:xfrm>
            <a:off x="904072" y="2199507"/>
            <a:ext cx="1962288" cy="1328342"/>
            <a:chOff x="904072" y="2199507"/>
            <a:chExt cx="1962288" cy="1328342"/>
          </a:xfrm>
        </p:grpSpPr>
        <p:sp>
          <p:nvSpPr>
            <p:cNvPr id="11" name="Прямоугольник: скругленные углы 10">
              <a:extLst>
                <a:ext uri="{FF2B5EF4-FFF2-40B4-BE49-F238E27FC236}">
                  <a16:creationId xmlns:a16="http://schemas.microsoft.com/office/drawing/2014/main" id="{EE256BFC-40A5-D931-C83E-37D6C9F6BC57}"/>
                </a:ext>
              </a:extLst>
            </p:cNvPr>
            <p:cNvSpPr/>
            <p:nvPr/>
          </p:nvSpPr>
          <p:spPr>
            <a:xfrm>
              <a:off x="904072" y="2199507"/>
              <a:ext cx="1962288" cy="1308636"/>
            </a:xfrm>
            <a:prstGeom prst="round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102" name="Рисунок 101" descr="Изображение выглядит как искусство, дизайн&#10;&#10;Автоматически созданное описание">
              <a:extLst>
                <a:ext uri="{FF2B5EF4-FFF2-40B4-BE49-F238E27FC236}">
                  <a16:creationId xmlns:a16="http://schemas.microsoft.com/office/drawing/2014/main" id="{D3730539-4F5A-DDEA-68D5-B50B526175D9}"/>
                </a:ext>
              </a:extLst>
            </p:cNvPr>
            <p:cNvPicPr>
              <a:picLocks noChangeAspect="1"/>
            </p:cNvPicPr>
            <p:nvPr/>
          </p:nvPicPr>
          <p:blipFill>
            <a:blip r:embed="rId2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21901" y="2217573"/>
              <a:ext cx="1310276" cy="1310276"/>
            </a:xfrm>
            <a:prstGeom prst="rect">
              <a:avLst/>
            </a:prstGeom>
          </p:spPr>
        </p:pic>
      </p:grpSp>
      <p:grpSp>
        <p:nvGrpSpPr>
          <p:cNvPr id="8" name="Группа 7">
            <a:extLst>
              <a:ext uri="{FF2B5EF4-FFF2-40B4-BE49-F238E27FC236}">
                <a16:creationId xmlns:a16="http://schemas.microsoft.com/office/drawing/2014/main" id="{A399FC63-D690-3003-BD9D-409F25895516}"/>
              </a:ext>
            </a:extLst>
          </p:cNvPr>
          <p:cNvGrpSpPr/>
          <p:nvPr/>
        </p:nvGrpSpPr>
        <p:grpSpPr>
          <a:xfrm>
            <a:off x="2947082" y="2199506"/>
            <a:ext cx="1962288" cy="1308636"/>
            <a:chOff x="2951676" y="2199507"/>
            <a:chExt cx="1962288" cy="1308636"/>
          </a:xfrm>
        </p:grpSpPr>
        <p:sp>
          <p:nvSpPr>
            <p:cNvPr id="16" name="Прямоугольник: скругленные углы 15">
              <a:extLst>
                <a:ext uri="{FF2B5EF4-FFF2-40B4-BE49-F238E27FC236}">
                  <a16:creationId xmlns:a16="http://schemas.microsoft.com/office/drawing/2014/main" id="{8EF4E4E2-A050-CDF2-5766-0640FC75989D}"/>
                </a:ext>
              </a:extLst>
            </p:cNvPr>
            <p:cNvSpPr/>
            <p:nvPr/>
          </p:nvSpPr>
          <p:spPr>
            <a:xfrm>
              <a:off x="2951676" y="2199507"/>
              <a:ext cx="1962288" cy="1308636"/>
            </a:xfrm>
            <a:prstGeom prst="roundRect">
              <a:avLst/>
            </a:prstGeom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17" name="Рисунок 16" descr="Изображение выглядит как фрукт, клубника, Натуральные продукты, ягода&#10;&#10;Автоматически созданное описание">
              <a:extLst>
                <a:ext uri="{FF2B5EF4-FFF2-40B4-BE49-F238E27FC236}">
                  <a16:creationId xmlns:a16="http://schemas.microsoft.com/office/drawing/2014/main" id="{7B1F0A55-7224-2023-E77F-4C3FBEBABEEF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60336" y="2288143"/>
              <a:ext cx="1144968" cy="1131265"/>
            </a:xfrm>
            <a:prstGeom prst="rect">
              <a:avLst/>
            </a:prstGeom>
          </p:spPr>
        </p:pic>
      </p:grpSp>
      <p:grpSp>
        <p:nvGrpSpPr>
          <p:cNvPr id="18" name="Группа 17">
            <a:extLst>
              <a:ext uri="{FF2B5EF4-FFF2-40B4-BE49-F238E27FC236}">
                <a16:creationId xmlns:a16="http://schemas.microsoft.com/office/drawing/2014/main" id="{10B7E0FC-852A-7FE5-C389-B541F67581DA}"/>
              </a:ext>
            </a:extLst>
          </p:cNvPr>
          <p:cNvGrpSpPr/>
          <p:nvPr/>
        </p:nvGrpSpPr>
        <p:grpSpPr>
          <a:xfrm>
            <a:off x="904071" y="2198593"/>
            <a:ext cx="1962288" cy="1328342"/>
            <a:chOff x="904072" y="2199507"/>
            <a:chExt cx="1962288" cy="1328342"/>
          </a:xfrm>
        </p:grpSpPr>
        <p:sp>
          <p:nvSpPr>
            <p:cNvPr id="19" name="Прямоугольник: скругленные углы 18">
              <a:extLst>
                <a:ext uri="{FF2B5EF4-FFF2-40B4-BE49-F238E27FC236}">
                  <a16:creationId xmlns:a16="http://schemas.microsoft.com/office/drawing/2014/main" id="{C0C5C57F-13A0-A633-04C5-6A705F9D8B87}"/>
                </a:ext>
              </a:extLst>
            </p:cNvPr>
            <p:cNvSpPr/>
            <p:nvPr/>
          </p:nvSpPr>
          <p:spPr>
            <a:xfrm>
              <a:off x="904072" y="2199507"/>
              <a:ext cx="1962288" cy="1308636"/>
            </a:xfrm>
            <a:prstGeom prst="roundRect">
              <a:avLst/>
            </a:prstGeom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20" name="Рисунок 19" descr="Изображение выглядит как искусство, дизайн&#10;&#10;Автоматически созданное описание">
              <a:extLst>
                <a:ext uri="{FF2B5EF4-FFF2-40B4-BE49-F238E27FC236}">
                  <a16:creationId xmlns:a16="http://schemas.microsoft.com/office/drawing/2014/main" id="{B865428B-764A-5BE4-6186-F8AAA8473658}"/>
                </a:ext>
              </a:extLst>
            </p:cNvPr>
            <p:cNvPicPr>
              <a:picLocks noChangeAspect="1"/>
            </p:cNvPicPr>
            <p:nvPr/>
          </p:nvPicPr>
          <p:blipFill>
            <a:blip r:embed="rId2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21901" y="2217573"/>
              <a:ext cx="1310276" cy="1310276"/>
            </a:xfrm>
            <a:prstGeom prst="rect">
              <a:avLst/>
            </a:prstGeom>
          </p:spPr>
        </p:pic>
      </p:grpSp>
      <p:grpSp>
        <p:nvGrpSpPr>
          <p:cNvPr id="21" name="Группа 20">
            <a:extLst>
              <a:ext uri="{FF2B5EF4-FFF2-40B4-BE49-F238E27FC236}">
                <a16:creationId xmlns:a16="http://schemas.microsoft.com/office/drawing/2014/main" id="{DAE82F3A-C060-5ED1-3F8B-1BF680F3D233}"/>
              </a:ext>
            </a:extLst>
          </p:cNvPr>
          <p:cNvGrpSpPr/>
          <p:nvPr/>
        </p:nvGrpSpPr>
        <p:grpSpPr>
          <a:xfrm>
            <a:off x="2950886" y="3571193"/>
            <a:ext cx="1962288" cy="1308636"/>
            <a:chOff x="2951676" y="3570338"/>
            <a:chExt cx="1962288" cy="1308636"/>
          </a:xfrm>
        </p:grpSpPr>
        <p:sp>
          <p:nvSpPr>
            <p:cNvPr id="22" name="Прямоугольник: скругленные углы 21">
              <a:extLst>
                <a:ext uri="{FF2B5EF4-FFF2-40B4-BE49-F238E27FC236}">
                  <a16:creationId xmlns:a16="http://schemas.microsoft.com/office/drawing/2014/main" id="{B958666F-1E3A-9117-8649-9EC67CA2DD40}"/>
                </a:ext>
              </a:extLst>
            </p:cNvPr>
            <p:cNvSpPr/>
            <p:nvPr/>
          </p:nvSpPr>
          <p:spPr>
            <a:xfrm>
              <a:off x="2951676" y="3570338"/>
              <a:ext cx="1962288" cy="1308636"/>
            </a:xfrm>
            <a:prstGeom prst="roundRect">
              <a:avLst/>
            </a:prstGeom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23" name="Рисунок 22" descr="Изображение выглядит как одежда, Шорты, штаны, Трусы&#10;&#10;Автоматически созданное описание">
              <a:extLst>
                <a:ext uri="{FF2B5EF4-FFF2-40B4-BE49-F238E27FC236}">
                  <a16:creationId xmlns:a16="http://schemas.microsoft.com/office/drawing/2014/main" id="{7AB9FF58-C15D-A407-7E01-4723B5B1B4D1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71063" y="3596779"/>
              <a:ext cx="1260817" cy="1260817"/>
            </a:xfrm>
            <a:prstGeom prst="rect">
              <a:avLst/>
            </a:prstGeom>
          </p:spPr>
        </p:pic>
      </p:grpSp>
      <p:grpSp>
        <p:nvGrpSpPr>
          <p:cNvPr id="24" name="Группа 23">
            <a:extLst>
              <a:ext uri="{FF2B5EF4-FFF2-40B4-BE49-F238E27FC236}">
                <a16:creationId xmlns:a16="http://schemas.microsoft.com/office/drawing/2014/main" id="{C68B1EC5-3AC6-5548-6CAF-907CCD32C5E0}"/>
              </a:ext>
            </a:extLst>
          </p:cNvPr>
          <p:cNvGrpSpPr/>
          <p:nvPr/>
        </p:nvGrpSpPr>
        <p:grpSpPr>
          <a:xfrm>
            <a:off x="2957948" y="4802013"/>
            <a:ext cx="1962288" cy="1557097"/>
            <a:chOff x="2951676" y="4810387"/>
            <a:chExt cx="1962288" cy="1557097"/>
          </a:xfrm>
        </p:grpSpPr>
        <p:sp>
          <p:nvSpPr>
            <p:cNvPr id="25" name="Прямоугольник: скругленные углы 24">
              <a:extLst>
                <a:ext uri="{FF2B5EF4-FFF2-40B4-BE49-F238E27FC236}">
                  <a16:creationId xmlns:a16="http://schemas.microsoft.com/office/drawing/2014/main" id="{F8DC8C57-493B-5595-B878-D304A11B38FE}"/>
                </a:ext>
              </a:extLst>
            </p:cNvPr>
            <p:cNvSpPr/>
            <p:nvPr/>
          </p:nvSpPr>
          <p:spPr>
            <a:xfrm>
              <a:off x="2951676" y="4941170"/>
              <a:ext cx="1962288" cy="1308636"/>
            </a:xfrm>
            <a:prstGeom prst="roundRect">
              <a:avLst/>
            </a:prstGeom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26" name="Рисунок 25" descr="Изображение выглядит как беспозвоночный, насекомое, пчела, Мембранокрылое насекомое&#10;&#10;Автоматически созданное описание">
              <a:extLst>
                <a:ext uri="{FF2B5EF4-FFF2-40B4-BE49-F238E27FC236}">
                  <a16:creationId xmlns:a16="http://schemas.microsoft.com/office/drawing/2014/main" id="{D1B5DD6A-53A6-5A07-D3AB-0F486FA9DDCE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54271" y="4810387"/>
              <a:ext cx="1557097" cy="1557097"/>
            </a:xfrm>
            <a:prstGeom prst="rect">
              <a:avLst/>
            </a:prstGeom>
          </p:spPr>
        </p:pic>
      </p:grpSp>
      <p:grpSp>
        <p:nvGrpSpPr>
          <p:cNvPr id="27" name="Группа 26">
            <a:extLst>
              <a:ext uri="{FF2B5EF4-FFF2-40B4-BE49-F238E27FC236}">
                <a16:creationId xmlns:a16="http://schemas.microsoft.com/office/drawing/2014/main" id="{8E81C8F5-E971-6F3B-6438-E58A4EF96495}"/>
              </a:ext>
            </a:extLst>
          </p:cNvPr>
          <p:cNvGrpSpPr/>
          <p:nvPr/>
        </p:nvGrpSpPr>
        <p:grpSpPr>
          <a:xfrm>
            <a:off x="4998981" y="4692867"/>
            <a:ext cx="1962288" cy="1788494"/>
            <a:chOff x="4999281" y="4701241"/>
            <a:chExt cx="1962288" cy="1788494"/>
          </a:xfrm>
        </p:grpSpPr>
        <p:sp>
          <p:nvSpPr>
            <p:cNvPr id="28" name="Прямоугольник: скругленные углы 27">
              <a:extLst>
                <a:ext uri="{FF2B5EF4-FFF2-40B4-BE49-F238E27FC236}">
                  <a16:creationId xmlns:a16="http://schemas.microsoft.com/office/drawing/2014/main" id="{9CFAD7DA-F9A8-66AB-9EFA-5703DC20B86B}"/>
                </a:ext>
              </a:extLst>
            </p:cNvPr>
            <p:cNvSpPr/>
            <p:nvPr/>
          </p:nvSpPr>
          <p:spPr>
            <a:xfrm>
              <a:off x="4999281" y="4941170"/>
              <a:ext cx="1962288" cy="1308636"/>
            </a:xfrm>
            <a:prstGeom prst="roundRect">
              <a:avLst/>
            </a:prstGeom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29" name="Рисунок 28" descr="Изображение выглядит как графическая вставка, мультфильм, смайлик, эмотикон&#10;&#10;Автоматически созданное описание">
              <a:extLst>
                <a:ext uri="{FF2B5EF4-FFF2-40B4-BE49-F238E27FC236}">
                  <a16:creationId xmlns:a16="http://schemas.microsoft.com/office/drawing/2014/main" id="{C91B495D-0DFB-3C62-1207-53A559DE0DD7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86178" y="4701241"/>
              <a:ext cx="1788494" cy="1788494"/>
            </a:xfrm>
            <a:prstGeom prst="rect">
              <a:avLst/>
            </a:prstGeom>
          </p:spPr>
        </p:pic>
      </p:grpSp>
      <p:grpSp>
        <p:nvGrpSpPr>
          <p:cNvPr id="31" name="Группа 30">
            <a:extLst>
              <a:ext uri="{FF2B5EF4-FFF2-40B4-BE49-F238E27FC236}">
                <a16:creationId xmlns:a16="http://schemas.microsoft.com/office/drawing/2014/main" id="{08474D9A-6DD8-E2A7-37EB-0BA818F81E71}"/>
              </a:ext>
            </a:extLst>
          </p:cNvPr>
          <p:cNvGrpSpPr/>
          <p:nvPr/>
        </p:nvGrpSpPr>
        <p:grpSpPr>
          <a:xfrm>
            <a:off x="7046885" y="4902796"/>
            <a:ext cx="1962288" cy="1347010"/>
            <a:chOff x="7046885" y="4902796"/>
            <a:chExt cx="1962288" cy="1347010"/>
          </a:xfrm>
        </p:grpSpPr>
        <p:sp>
          <p:nvSpPr>
            <p:cNvPr id="32" name="Прямоугольник: скругленные углы 31">
              <a:extLst>
                <a:ext uri="{FF2B5EF4-FFF2-40B4-BE49-F238E27FC236}">
                  <a16:creationId xmlns:a16="http://schemas.microsoft.com/office/drawing/2014/main" id="{751E6892-2E83-6C1C-65E3-F35903F8AB4E}"/>
                </a:ext>
              </a:extLst>
            </p:cNvPr>
            <p:cNvSpPr/>
            <p:nvPr/>
          </p:nvSpPr>
          <p:spPr>
            <a:xfrm>
              <a:off x="7046885" y="4941170"/>
              <a:ext cx="1962288" cy="1308636"/>
            </a:xfrm>
            <a:prstGeom prst="roundRect">
              <a:avLst/>
            </a:prstGeom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33" name="Рисунок 32" descr="Изображение выглядит как лепесток, цветок, растение&#10;&#10;Автоматически созданное описание">
              <a:extLst>
                <a:ext uri="{FF2B5EF4-FFF2-40B4-BE49-F238E27FC236}">
                  <a16:creationId xmlns:a16="http://schemas.microsoft.com/office/drawing/2014/main" id="{879FE003-C490-F3BE-0C9D-078199B68820}"/>
                </a:ext>
              </a:extLst>
            </p:cNvPr>
            <p:cNvPicPr>
              <a:picLocks noChangeAspect="1"/>
            </p:cNvPicPr>
            <p:nvPr/>
          </p:nvPicPr>
          <p:blipFill>
            <a:blip r:embed="rId2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57376" y="4902796"/>
              <a:ext cx="1341299" cy="1341299"/>
            </a:xfrm>
            <a:prstGeom prst="rect">
              <a:avLst/>
            </a:prstGeom>
          </p:spPr>
        </p:pic>
      </p:grpSp>
      <p:grpSp>
        <p:nvGrpSpPr>
          <p:cNvPr id="34" name="Группа 33">
            <a:extLst>
              <a:ext uri="{FF2B5EF4-FFF2-40B4-BE49-F238E27FC236}">
                <a16:creationId xmlns:a16="http://schemas.microsoft.com/office/drawing/2014/main" id="{9551092A-05DD-619C-8770-5F65957BF164}"/>
              </a:ext>
            </a:extLst>
          </p:cNvPr>
          <p:cNvGrpSpPr/>
          <p:nvPr/>
        </p:nvGrpSpPr>
        <p:grpSpPr>
          <a:xfrm>
            <a:off x="7041782" y="3367216"/>
            <a:ext cx="1962288" cy="1563256"/>
            <a:chOff x="7046885" y="3367216"/>
            <a:chExt cx="1962288" cy="1563256"/>
          </a:xfrm>
        </p:grpSpPr>
        <p:sp>
          <p:nvSpPr>
            <p:cNvPr id="37" name="Прямоугольник: скругленные углы 36">
              <a:extLst>
                <a:ext uri="{FF2B5EF4-FFF2-40B4-BE49-F238E27FC236}">
                  <a16:creationId xmlns:a16="http://schemas.microsoft.com/office/drawing/2014/main" id="{8361D3E9-46DB-D646-673A-7EF4D146138C}"/>
                </a:ext>
              </a:extLst>
            </p:cNvPr>
            <p:cNvSpPr/>
            <p:nvPr/>
          </p:nvSpPr>
          <p:spPr>
            <a:xfrm>
              <a:off x="7046885" y="3570338"/>
              <a:ext cx="1962288" cy="1308636"/>
            </a:xfrm>
            <a:prstGeom prst="roundRect">
              <a:avLst/>
            </a:prstGeom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38" name="Рисунок 37" descr="Изображение выглядит как Человеческое лицо, женщина, человек, Танец&#10;&#10;Автоматически созданное описание">
              <a:extLst>
                <a:ext uri="{FF2B5EF4-FFF2-40B4-BE49-F238E27FC236}">
                  <a16:creationId xmlns:a16="http://schemas.microsoft.com/office/drawing/2014/main" id="{C8AA7966-ED38-A53B-F1F2-0AAB57438F71}"/>
                </a:ext>
              </a:extLst>
            </p:cNvPr>
            <p:cNvPicPr>
              <a:picLocks noChangeAspect="1"/>
            </p:cNvPicPr>
            <p:nvPr/>
          </p:nvPicPr>
          <p:blipFill>
            <a:blip r:embed="rId2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75349" y="3367216"/>
              <a:ext cx="1563256" cy="1563256"/>
            </a:xfrm>
            <a:prstGeom prst="rect">
              <a:avLst/>
            </a:prstGeom>
          </p:spPr>
        </p:pic>
      </p:grpSp>
      <p:grpSp>
        <p:nvGrpSpPr>
          <p:cNvPr id="39" name="Группа 38">
            <a:extLst>
              <a:ext uri="{FF2B5EF4-FFF2-40B4-BE49-F238E27FC236}">
                <a16:creationId xmlns:a16="http://schemas.microsoft.com/office/drawing/2014/main" id="{8117CA3A-B806-15DF-AC22-55E71E5F5D4B}"/>
              </a:ext>
            </a:extLst>
          </p:cNvPr>
          <p:cNvGrpSpPr/>
          <p:nvPr/>
        </p:nvGrpSpPr>
        <p:grpSpPr>
          <a:xfrm>
            <a:off x="7046105" y="2195401"/>
            <a:ext cx="1962288" cy="1308636"/>
            <a:chOff x="7046885" y="2199507"/>
            <a:chExt cx="1962288" cy="1308636"/>
          </a:xfrm>
        </p:grpSpPr>
        <p:sp>
          <p:nvSpPr>
            <p:cNvPr id="40" name="Прямоугольник: скругленные углы 39">
              <a:extLst>
                <a:ext uri="{FF2B5EF4-FFF2-40B4-BE49-F238E27FC236}">
                  <a16:creationId xmlns:a16="http://schemas.microsoft.com/office/drawing/2014/main" id="{E5C73339-9961-9BF9-CBFE-E1C8308BD8C7}"/>
                </a:ext>
              </a:extLst>
            </p:cNvPr>
            <p:cNvSpPr/>
            <p:nvPr/>
          </p:nvSpPr>
          <p:spPr>
            <a:xfrm>
              <a:off x="7046885" y="2199507"/>
              <a:ext cx="1962288" cy="1308636"/>
            </a:xfrm>
            <a:prstGeom prst="roundRect">
              <a:avLst/>
            </a:prstGeom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41" name="Рисунок 40" descr="Изображение выглядит как искусство, мультфильм, иллюстрация&#10;&#10;Автоматически созданное описание со средним доверительным уровнем">
              <a:extLst>
                <a:ext uri="{FF2B5EF4-FFF2-40B4-BE49-F238E27FC236}">
                  <a16:creationId xmlns:a16="http://schemas.microsoft.com/office/drawing/2014/main" id="{CB70B609-D287-5754-AE7F-275C12240A2D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91729" y="2246390"/>
              <a:ext cx="1672595" cy="1254447"/>
            </a:xfrm>
            <a:prstGeom prst="rect">
              <a:avLst/>
            </a:prstGeom>
          </p:spPr>
        </p:pic>
      </p:grpSp>
      <p:grpSp>
        <p:nvGrpSpPr>
          <p:cNvPr id="42" name="Группа 41">
            <a:extLst>
              <a:ext uri="{FF2B5EF4-FFF2-40B4-BE49-F238E27FC236}">
                <a16:creationId xmlns:a16="http://schemas.microsoft.com/office/drawing/2014/main" id="{373E39B3-64C5-8437-6D79-930AC93CE6DB}"/>
              </a:ext>
            </a:extLst>
          </p:cNvPr>
          <p:cNvGrpSpPr/>
          <p:nvPr/>
        </p:nvGrpSpPr>
        <p:grpSpPr>
          <a:xfrm>
            <a:off x="7041782" y="826345"/>
            <a:ext cx="1962288" cy="1358920"/>
            <a:chOff x="7046885" y="828675"/>
            <a:chExt cx="1962288" cy="1358920"/>
          </a:xfrm>
        </p:grpSpPr>
        <p:sp>
          <p:nvSpPr>
            <p:cNvPr id="43" name="Прямоугольник: скругленные углы 42">
              <a:extLst>
                <a:ext uri="{FF2B5EF4-FFF2-40B4-BE49-F238E27FC236}">
                  <a16:creationId xmlns:a16="http://schemas.microsoft.com/office/drawing/2014/main" id="{2E93688B-657B-B0F8-9BED-243BB98AF7CD}"/>
                </a:ext>
              </a:extLst>
            </p:cNvPr>
            <p:cNvSpPr/>
            <p:nvPr/>
          </p:nvSpPr>
          <p:spPr>
            <a:xfrm>
              <a:off x="7046885" y="828675"/>
              <a:ext cx="1962288" cy="1308636"/>
            </a:xfrm>
            <a:prstGeom prst="roundRect">
              <a:avLst/>
            </a:prstGeom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44" name="Рисунок 43" descr="Изображение выглядит как одежда, кепка, бейсболка, Модный аксессуар&#10;&#10;Автоматически созданное описание">
              <a:extLst>
                <a:ext uri="{FF2B5EF4-FFF2-40B4-BE49-F238E27FC236}">
                  <a16:creationId xmlns:a16="http://schemas.microsoft.com/office/drawing/2014/main" id="{616B485D-A0C8-9CC8-46EC-6874E127E1F7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77965" y="887470"/>
              <a:ext cx="1300125" cy="1300125"/>
            </a:xfrm>
            <a:prstGeom prst="rect">
              <a:avLst/>
            </a:prstGeom>
          </p:spPr>
        </p:pic>
      </p:grpSp>
      <p:grpSp>
        <p:nvGrpSpPr>
          <p:cNvPr id="45" name="Группа 44">
            <a:extLst>
              <a:ext uri="{FF2B5EF4-FFF2-40B4-BE49-F238E27FC236}">
                <a16:creationId xmlns:a16="http://schemas.microsoft.com/office/drawing/2014/main" id="{9F8DFC46-65D3-9FB7-1B66-0BC4FC42FF87}"/>
              </a:ext>
            </a:extLst>
          </p:cNvPr>
          <p:cNvGrpSpPr/>
          <p:nvPr/>
        </p:nvGrpSpPr>
        <p:grpSpPr>
          <a:xfrm>
            <a:off x="9092574" y="828675"/>
            <a:ext cx="1962288" cy="1308636"/>
            <a:chOff x="9094489" y="828675"/>
            <a:chExt cx="1962288" cy="1308636"/>
          </a:xfrm>
        </p:grpSpPr>
        <p:sp>
          <p:nvSpPr>
            <p:cNvPr id="53" name="Прямоугольник: скругленные углы 52">
              <a:extLst>
                <a:ext uri="{FF2B5EF4-FFF2-40B4-BE49-F238E27FC236}">
                  <a16:creationId xmlns:a16="http://schemas.microsoft.com/office/drawing/2014/main" id="{326FFF0B-C010-6A53-0CEB-DAFF27A6B3E5}"/>
                </a:ext>
              </a:extLst>
            </p:cNvPr>
            <p:cNvSpPr/>
            <p:nvPr/>
          </p:nvSpPr>
          <p:spPr>
            <a:xfrm>
              <a:off x="9094489" y="828675"/>
              <a:ext cx="1962288" cy="1308636"/>
            </a:xfrm>
            <a:prstGeom prst="roundRect">
              <a:avLst/>
            </a:prstGeom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55" name="Picture 6">
              <a:extLst>
                <a:ext uri="{FF2B5EF4-FFF2-40B4-BE49-F238E27FC236}">
                  <a16:creationId xmlns:a16="http://schemas.microsoft.com/office/drawing/2014/main" id="{A084C310-6B24-9446-05F6-B38F48A6252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488019" y="895379"/>
              <a:ext cx="1175227" cy="117522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6" name="Рисунок 5" descr="Изображение выглядит как лягушка, игрушка, Фигурка животного, графическая вставка&#10;&#10;Автоматически созданное описание">
            <a:extLst>
              <a:ext uri="{FF2B5EF4-FFF2-40B4-BE49-F238E27FC236}">
                <a16:creationId xmlns:a16="http://schemas.microsoft.com/office/drawing/2014/main" id="{40CB2DC9-4508-4063-8A9C-901BA947CE86}"/>
              </a:ext>
            </a:extLst>
          </p:cNvPr>
          <p:cNvPicPr>
            <a:picLocks noChangeAspect="1"/>
          </p:cNvPicPr>
          <p:nvPr/>
        </p:nvPicPr>
        <p:blipFill rotWithShape="1"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4165"/>
          <a:stretch/>
        </p:blipFill>
        <p:spPr>
          <a:xfrm>
            <a:off x="875299" y="551807"/>
            <a:ext cx="1850148" cy="16166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01734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75E-6 3.7037E-7 L 0.00091 0.19838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9" y="990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91 0.19838 L 0.16718 0.21296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294" y="71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6718 0.21296 L 0.16627 0.41435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2" y="1013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6628 0.41435 L 0.16614 0.61505 " pathEditMode="relative" rAng="0" ptsTypes="AA">
                                      <p:cBhvr>
                                        <p:cTn id="3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6" y="1013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6615 0.61505 L 0.33685 0.61505 " pathEditMode="relative" rAng="0" ptsTypes="AA">
                                      <p:cBhvr>
                                        <p:cTn id="3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62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000"/>
                            </p:stCondLst>
                            <p:childTnLst>
                              <p:par>
                                <p:cTn id="4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3685 0.61504 L 0.50481 0.61273 " pathEditMode="relative" rAng="0" ptsTypes="AA">
                                      <p:cBhvr>
                                        <p:cTn id="4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620" y="-16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2000"/>
                            </p:stCondLst>
                            <p:childTnLst>
                              <p:par>
                                <p:cTn id="4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50482 0.61273 L 0.50403 0.41435 " pathEditMode="relative" rAng="0" ptsTypes="AA">
                                      <p:cBhvr>
                                        <p:cTn id="5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1" y="-979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2000"/>
                            </p:stCondLst>
                            <p:childTnLst>
                              <p:par>
                                <p:cTn id="5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50403 0.41435 L 0.5052 0.21829 " pathEditMode="relative" rAng="0" ptsTypes="AA">
                                      <p:cBhvr>
                                        <p:cTn id="6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" y="-1048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2000"/>
                            </p:stCondLst>
                            <p:childTnLst>
                              <p:par>
                                <p:cTn id="6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5052 0.21829 L 0.5052 0.02639 " pathEditMode="relative" rAng="0" ptsTypes="AA">
                                      <p:cBhvr>
                                        <p:cTn id="7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953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2000"/>
                            </p:stCondLst>
                            <p:childTnLst>
                              <p:par>
                                <p:cTn id="7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5052 0.02639 L 0.67174 0.01227 " pathEditMode="relative" rAng="0" ptsTypes="AA">
                                      <p:cBhvr>
                                        <p:cTn id="7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320" y="-71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2000"/>
                            </p:stCondLst>
                            <p:childTnLst>
                              <p:par>
                                <p:cTn id="8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83" restart="whenNotActive" fill="hold" evtFilter="cancelBubble" nodeType="interactiveSeq">
                <p:stCondLst>
                  <p:cond evt="onClick" delay="0">
                    <p:tgtEl>
                      <p:spTgt spid="1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4" fill="hold">
                      <p:stCondLst>
                        <p:cond delay="0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7" dur="500" tmFilter="0, 0; .2, .5; .8, .5; 1, 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8" dur="250" autoRev="1" fill="hold"/>
                                        <p:tgtEl>
                                          <p:spTgt spid="1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0"/>
                  </p:tgtEl>
                </p:cond>
              </p:nextCondLst>
            </p:seq>
            <p:seq concurrent="1" nextAc="seek">
              <p:cTn id="89" restart="whenNotActive" fill="hold" evtFilter="cancelBubble" nodeType="interactiveSeq">
                <p:stCondLst>
                  <p:cond evt="onClick" delay="0">
                    <p:tgtEl>
                      <p:spTgt spid="10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0" fill="hold">
                      <p:stCondLst>
                        <p:cond delay="0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3" dur="500" tmFilter="0, 0; .2, .5; .8, .5; 1, 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4" dur="250" autoRev="1" fill="hold"/>
                                        <p:tgtEl>
                                          <p:spTgt spid="10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4"/>
                  </p:tgtEl>
                </p:cond>
              </p:nextCondLst>
            </p:seq>
            <p:seq concurrent="1" nextAc="seek">
              <p:cTn id="95" restart="whenNotActive" fill="hold" evtFilter="cancelBubble" nodeType="interactiveSeq">
                <p:stCondLst>
                  <p:cond evt="onClick" delay="0">
                    <p:tgtEl>
                      <p:spTgt spid="1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6" fill="hold">
                      <p:stCondLst>
                        <p:cond delay="0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9" dur="500" tmFilter="0, 0; .2, .5; .8, .5; 1, 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0" dur="250" autoRev="1" fill="hold"/>
                                        <p:tgtEl>
                                          <p:spTgt spid="1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4"/>
                  </p:tgtEl>
                </p:cond>
              </p:nextCondLst>
            </p:seq>
            <p:seq concurrent="1" nextAc="seek">
              <p:cTn id="101" restart="whenNotActive" fill="hold" evtFilter="cancelBubble" nodeType="interactiveSeq">
                <p:stCondLst>
                  <p:cond evt="onClick" delay="0">
                    <p:tgtEl>
                      <p:spTgt spid="1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2" fill="hold">
                      <p:stCondLst>
                        <p:cond delay="0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5" dur="500" tmFilter="0, 0; .2, .5; .8, .5; 1, 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6" dur="250" autoRev="1" fill="hold"/>
                                        <p:tgtEl>
                                          <p:spTgt spid="11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3"/>
                  </p:tgtEl>
                </p:cond>
              </p:nextCondLst>
            </p:seq>
            <p:seq concurrent="1" nextAc="seek">
              <p:cTn id="107" restart="whenNotActive" fill="hold" evtFilter="cancelBubble" nodeType="interactiveSeq">
                <p:stCondLst>
                  <p:cond evt="onClick" delay="0">
                    <p:tgtEl>
                      <p:spTgt spid="1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8" fill="hold">
                      <p:stCondLst>
                        <p:cond delay="0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1" dur="500" tmFilter="0, 0; .2, .5; .8, .5; 1, 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2" dur="250" autoRev="1" fill="hold"/>
                                        <p:tgtEl>
                                          <p:spTgt spid="1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2"/>
                  </p:tgtEl>
                </p:cond>
              </p:nextCondLst>
            </p:seq>
            <p:seq concurrent="1" nextAc="seek">
              <p:cTn id="113" restart="whenNotActive" fill="hold" evtFilter="cancelBubble" nodeType="interactiveSeq">
                <p:stCondLst>
                  <p:cond evt="onClick" delay="0">
                    <p:tgtEl>
                      <p:spTgt spid="10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4" fill="hold">
                      <p:stCondLst>
                        <p:cond delay="0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7" dur="500" tmFilter="0, 0; .2, .5; .8, .5; 1, 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8" dur="250" autoRev="1" fill="hold"/>
                                        <p:tgtEl>
                                          <p:spTgt spid="10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5"/>
                  </p:tgtEl>
                </p:cond>
              </p:nextCondLst>
            </p:seq>
            <p:seq concurrent="1" nextAc="seek">
              <p:cTn id="119" restart="whenNotActive" fill="hold" evtFilter="cancelBubble" nodeType="interactiveSeq">
                <p:stCondLst>
                  <p:cond evt="onClick" delay="0">
                    <p:tgtEl>
                      <p:spTgt spid="1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0" fill="hold">
                      <p:stCondLst>
                        <p:cond delay="0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3" dur="500" tmFilter="0, 0; .2, .5; .8, .5; 1, 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4" dur="250" autoRev="1" fill="hold"/>
                                        <p:tgtEl>
                                          <p:spTgt spid="11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9"/>
                  </p:tgtEl>
                </p:cond>
              </p:nextCondLst>
            </p:seq>
            <p:seq concurrent="1" nextAc="seek">
              <p:cTn id="125" restart="whenNotActive" fill="hold" evtFilter="cancelBubble" nodeType="interactiveSeq">
                <p:stCondLst>
                  <p:cond evt="onClick" delay="0">
                    <p:tgtEl>
                      <p:spTgt spid="1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6" fill="hold">
                      <p:stCondLst>
                        <p:cond delay="0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9" dur="500" tmFilter="0, 0; .2, .5; .8, .5; 1, 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0" dur="250" autoRev="1" fill="hold"/>
                                        <p:tgtEl>
                                          <p:spTgt spid="12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0"/>
                  </p:tgtEl>
                </p:cond>
              </p:nextCondLst>
            </p:seq>
            <p:seq concurrent="1" nextAc="seek">
              <p:cTn id="131" restart="whenNotActive" fill="hold" evtFilter="cancelBubble" nodeType="interactiveSeq">
                <p:stCondLst>
                  <p:cond evt="onClick" delay="0">
                    <p:tgtEl>
                      <p:spTgt spid="1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2" fill="hold">
                      <p:stCondLst>
                        <p:cond delay="0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5" dur="500" tmFilter="0, 0; .2, .5; .8, .5; 1, 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6" dur="250" autoRev="1" fill="hold"/>
                                        <p:tgtEl>
                                          <p:spTgt spid="12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1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A554C7AD-E8A2-4457-92FD-22DFD850E7DD}"/>
</file>

<file path=customXml/itemProps2.xml><?xml version="1.0" encoding="utf-8"?>
<ds:datastoreItem xmlns:ds="http://schemas.openxmlformats.org/officeDocument/2006/customXml" ds:itemID="{25D9E3F9-46F7-4E91-8E36-4F2D036E1DA4}"/>
</file>

<file path=customXml/itemProps3.xml><?xml version="1.0" encoding="utf-8"?>
<ds:datastoreItem xmlns:ds="http://schemas.openxmlformats.org/officeDocument/2006/customXml" ds:itemID="{23DD1D76-E44D-4C62-B282-FC96911863EC}"/>
</file>

<file path=docProps/app.xml><?xml version="1.0" encoding="utf-8"?>
<Properties xmlns="http://schemas.openxmlformats.org/officeDocument/2006/extended-properties" xmlns:vt="http://schemas.openxmlformats.org/officeDocument/2006/docPropsVTypes">
  <TotalTime>104</TotalTime>
  <Words>2</Words>
  <Application>Microsoft Office PowerPoint</Application>
  <PresentationFormat>Широкоэкранный</PresentationFormat>
  <Paragraphs>2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6" baseType="lpstr">
      <vt:lpstr>Aptos</vt:lpstr>
      <vt:lpstr>Arial</vt:lpstr>
      <vt:lpstr>Calibri</vt:lpstr>
      <vt:lpstr>Calibri Light</vt:lpstr>
      <vt:lpstr>Тема Office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Марианна</dc:creator>
  <cp:lastModifiedBy>Администратор</cp:lastModifiedBy>
  <cp:revision>10</cp:revision>
  <dcterms:created xsi:type="dcterms:W3CDTF">2024-04-28T21:14:04Z</dcterms:created>
  <dcterms:modified xsi:type="dcterms:W3CDTF">2025-06-24T09:03:11Z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