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microsoft.com/office/2007/relationships/hdphoto" Target="../media/image3.wdp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20" Type="http://schemas.openxmlformats.org/officeDocument/2006/relationships/tags" Target="../tags/tag1.xml"/><Relationship Id="rId2" Type="http://schemas.openxmlformats.org/officeDocument/2006/relationships/image" Target="../media/image2.png"/><Relationship Id="rId19" Type="http://schemas.openxmlformats.org/officeDocument/2006/relationships/image" Target="../media/image17.png"/><Relationship Id="rId18" Type="http://schemas.microsoft.com/office/2007/relationships/media" Target="../media/media1.mp3"/><Relationship Id="rId17" Type="http://schemas.openxmlformats.org/officeDocument/2006/relationships/audio" Target="../media/media1.mp3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microsoft.com/office/2007/relationships/hdphoto" Target="../media/image13.wdp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microsoft.com/office/2007/relationships/hdphoto" Target="../media/image10.wdp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839200" y="2818130"/>
            <a:ext cx="3395980" cy="3395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