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520924" y="399517"/>
            <a:ext cx="6046746" cy="6046746"/>
            <a:chOff x="3072627" y="399517"/>
            <a:chExt cx="6046746" cy="6046746"/>
          </a:xfrm>
        </p:grpSpPr>
        <p:pic>
          <p:nvPicPr>
            <p:cNvPr id="11" name="Picture 24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627" y="399517"/>
              <a:ext cx="6046746" cy="60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93770">
              <a:off x="7326447" y="1227124"/>
              <a:ext cx="1081078" cy="1081078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одеж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1873">
              <a:off x="6295724" y="542959"/>
              <a:ext cx="1000599" cy="124760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3990">
              <a:off x="4928887" y="563935"/>
              <a:ext cx="1070001" cy="1070001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шарф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74704">
              <a:off x="3998913" y="1296298"/>
              <a:ext cx="1060487" cy="1074502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шляпа, головной убор, одежда, Панам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289">
              <a:off x="3238359" y="2369378"/>
              <a:ext cx="1217320" cy="91299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куртка, пальто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75548">
              <a:off x="7790163" y="2250102"/>
              <a:ext cx="1127090" cy="112709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шляпа, головной убор, одежда, Панам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05803">
              <a:off x="7796163" y="3558798"/>
              <a:ext cx="1217320" cy="91299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шарф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95159">
              <a:off x="7189139" y="4513952"/>
              <a:ext cx="1060487" cy="1074502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8857">
              <a:off x="6205312" y="5174841"/>
              <a:ext cx="1070001" cy="107000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одеж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4074">
              <a:off x="5026737" y="4965594"/>
              <a:ext cx="1000599" cy="124760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36183">
              <a:off x="3980383" y="4537731"/>
              <a:ext cx="1081078" cy="108107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одежда, куртка, пальто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5342">
              <a:off x="3261941" y="3429096"/>
              <a:ext cx="1127090" cy="1127090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мультфильм, устройство, швейная машин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87" y="2185652"/>
            <a:ext cx="2044341" cy="2044341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6" y="-47335"/>
            <a:ext cx="2019559" cy="201955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13" y="-26342"/>
            <a:ext cx="1904616" cy="199856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рисунок, зарисо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2" y="4946937"/>
            <a:ext cx="1870027" cy="1870027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4" y="4864591"/>
            <a:ext cx="1975506" cy="1975506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H="1" flipV="1">
            <a:off x="1924867" y="1064658"/>
            <a:ext cx="597088" cy="462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718029" y="1098935"/>
            <a:ext cx="599367" cy="4168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5" idx="0"/>
          </p:cNvCxnSpPr>
          <p:nvPr/>
        </p:nvCxnSpPr>
        <p:spPr>
          <a:xfrm>
            <a:off x="6569522" y="5407800"/>
            <a:ext cx="571417" cy="470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035158" y="5420782"/>
            <a:ext cx="588328" cy="592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: скругленные углы 61"/>
          <p:cNvSpPr/>
          <p:nvPr/>
        </p:nvSpPr>
        <p:spPr>
          <a:xfrm>
            <a:off x="7335870" y="1911063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332984" y="1920965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840662" y="1901161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37777" y="1911063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Маша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338820" y="2185670"/>
            <a:ext cx="3586480" cy="358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2024-05-07T14:50:00Z</dcterms:created>
  <dcterms:modified xsi:type="dcterms:W3CDTF">2024-07-07T17:44:54Z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FB5A47721082418381E731A72A1B8C4A_12</vt:lpwstr>
  </property>
  <property fmtid="{D5CDD505-2E9C-101B-9397-08002B2CF9AE}" pid="3" name="KSOProductBuildVer">
    <vt:lpwstr>1033-12.2.0.17119</vt:lpwstr>
  </property>
</Properties>
</file>