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899285"/>
            <a:ext cx="3129280" cy="3412490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761" y="4044592"/>
            <a:ext cx="1615405" cy="1615405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80" y="3242040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2024-04-23T04:30:00Z</dcterms:created>
  <dcterms:modified xsi:type="dcterms:W3CDTF">2025-06-06T18:42:01Z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