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Без назви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1120" y="2084705"/>
            <a:ext cx="2688590" cy="268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51EE50-53BD-47DB-AFBA-06270F402B54}"/>
</file>

<file path=customXml/itemProps2.xml><?xml version="1.0" encoding="utf-8"?>
<ds:datastoreItem xmlns:ds="http://schemas.openxmlformats.org/officeDocument/2006/customXml" ds:itemID="{B162868A-C770-483D-9140-0CDC3CF640F3}"/>
</file>

<file path=customXml/itemProps3.xml><?xml version="1.0" encoding="utf-8"?>
<ds:datastoreItem xmlns:ds="http://schemas.openxmlformats.org/officeDocument/2006/customXml" ds:itemID="{B52D3737-3FC7-4813-8010-44D3C6455DF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