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75" y="2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6FA3-6F0B-4510-8849-342EA67D70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57BB-0347-4C0F-B55D-7D05360907C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6FA3-6F0B-4510-8849-342EA67D70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57BB-0347-4C0F-B55D-7D05360907C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6FA3-6F0B-4510-8849-342EA67D70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57BB-0347-4C0F-B55D-7D05360907C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6FA3-6F0B-4510-8849-342EA67D70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57BB-0347-4C0F-B55D-7D05360907C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6FA3-6F0B-4510-8849-342EA67D70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57BB-0347-4C0F-B55D-7D05360907C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6FA3-6F0B-4510-8849-342EA67D70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57BB-0347-4C0F-B55D-7D05360907C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6FA3-6F0B-4510-8849-342EA67D7086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57BB-0347-4C0F-B55D-7D05360907C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6FA3-6F0B-4510-8849-342EA67D7086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57BB-0347-4C0F-B55D-7D05360907C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6FA3-6F0B-4510-8849-342EA67D7086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57BB-0347-4C0F-B55D-7D05360907C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6FA3-6F0B-4510-8849-342EA67D70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57BB-0347-4C0F-B55D-7D05360907C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6FA3-6F0B-4510-8849-342EA67D70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57BB-0347-4C0F-B55D-7D05360907C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16FA3-6F0B-4510-8849-342EA67D70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A57BB-0347-4C0F-B55D-7D05360907C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6" Type="http://schemas.openxmlformats.org/officeDocument/2006/relationships/slideLayout" Target="../slideLayouts/slideLayout7.xml"/><Relationship Id="rId15" Type="http://schemas.openxmlformats.org/officeDocument/2006/relationships/image" Target="../media/image14.png"/><Relationship Id="rId14" Type="http://schemas.openxmlformats.org/officeDocument/2006/relationships/tags" Target="../tags/tag1.xml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537882" y="591671"/>
            <a:ext cx="7799294" cy="5626249"/>
          </a:xfrm>
          <a:prstGeom prst="roundRect">
            <a:avLst/>
          </a:prstGeom>
          <a:solidFill>
            <a:schemeClr val="bg1">
              <a:alpha val="85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06081" y="856107"/>
            <a:ext cx="4662895" cy="466289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37216" y="5725658"/>
            <a:ext cx="758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Это Даша.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659" y="3100800"/>
            <a:ext cx="2374985" cy="237498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48614" y="981075"/>
            <a:ext cx="4446301" cy="444630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37216" y="5725658"/>
            <a:ext cx="758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 Даши есть кошка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Шоня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550" y="2689208"/>
            <a:ext cx="1732364" cy="173236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2" y="1947013"/>
            <a:ext cx="2837806" cy="283780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839" y="2104670"/>
            <a:ext cx="2837804" cy="252249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37216" y="5725658"/>
            <a:ext cx="758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Шоня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любит кушать кашу.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7216" y="5725658"/>
            <a:ext cx="758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Однажды на кашу сел шмель.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14" y="1588989"/>
            <a:ext cx="4232152" cy="376191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520" y="1457162"/>
            <a:ext cx="1904041" cy="1904041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637216" y="5725658"/>
            <a:ext cx="758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Шоня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испугалась и спряталась за шторой.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8"/>
          <a:srcRect r="-32135"/>
          <a:stretch>
            <a:fillRect/>
          </a:stretch>
        </p:blipFill>
        <p:spPr>
          <a:xfrm>
            <a:off x="4427337" y="3532653"/>
            <a:ext cx="2594920" cy="196383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008" y="812812"/>
            <a:ext cx="4586317" cy="4586317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637216" y="5725658"/>
            <a:ext cx="758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Даша прогнала шмеля.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352" y="783573"/>
            <a:ext cx="4564205" cy="456420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849" y="3236022"/>
            <a:ext cx="2373381" cy="210967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45539" y="3233938"/>
            <a:ext cx="1083365" cy="108336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47407" y="5718024"/>
            <a:ext cx="758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Шоня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была рада, что может съесть кашу.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526" y="3098114"/>
            <a:ext cx="2373381" cy="2109672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1533358" y="952848"/>
            <a:ext cx="4290533" cy="429053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115" y="1709823"/>
            <a:ext cx="941275" cy="94127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798" y="4075540"/>
            <a:ext cx="1541914" cy="154191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3196" y="735240"/>
            <a:ext cx="1928923" cy="1928923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42000"/>
          <a:stretch>
            <a:fillRect/>
          </a:stretch>
        </p:blipFill>
        <p:spPr>
          <a:xfrm>
            <a:off x="2985315" y="4577768"/>
            <a:ext cx="1092942" cy="155197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499" y="1791163"/>
            <a:ext cx="1150568" cy="102272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09006" y="751326"/>
            <a:ext cx="1902772" cy="190277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2965572" y="1741456"/>
            <a:ext cx="1093940" cy="1093940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757" y="3585997"/>
            <a:ext cx="1967352" cy="1967352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4691815" y="1384337"/>
            <a:ext cx="1380484" cy="1380484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6317" y="4402743"/>
            <a:ext cx="1618335" cy="1429957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55" y="4364263"/>
            <a:ext cx="776833" cy="776833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37228" y="3414356"/>
            <a:ext cx="2203098" cy="2203098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965" y="4691449"/>
            <a:ext cx="1150568" cy="1022727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82883" y="4090992"/>
            <a:ext cx="461178" cy="461178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499" y="4915706"/>
            <a:ext cx="819144" cy="728128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454" y="3266719"/>
            <a:ext cx="3904351" cy="3544431"/>
          </a:xfrm>
          <a:prstGeom prst="rect">
            <a:avLst/>
          </a:prstGeom>
        </p:spPr>
      </p:pic>
      <p:pic>
        <p:nvPicPr>
          <p:cNvPr id="8" name="Picture 7" descr="Без назви-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8528050" y="2295525"/>
            <a:ext cx="3508375" cy="3508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-0.00486 C 0.02109 0.0301 0.05729 0.0757 0.06914 0.05093 C 0.08671 0.01551 -0.02149 -0.16296 -0.00092 -0.20509 C 0.01822 -0.24305 0.1039 -0.06944 0.122 -0.10602 C 0.14114 -0.14375 0.06132 -0.23495 0.0819 -0.27523 C 0.10026 -0.3118 0.13711 -0.21643 0.15338 -0.24884 C 0.16914 -0.27963 0.125 -0.32083 0.13919 -0.34907 C 0.14739 -0.36504 0.15794 -0.35115 0.16601 -0.34004 " pathEditMode="relative" rAng="18720000" ptsTypes="AAAAAAAA">
                                      <p:cBhvr>
                                        <p:cTn id="176" dur="2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42" y="-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0"/>
                            </p:stCondLst>
                            <p:childTnLst>
                              <p:par>
                                <p:cTn id="1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500"/>
                            </p:stCondLst>
                            <p:childTnLst>
                              <p:par>
                                <p:cTn id="33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1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8" grpId="0"/>
      <p:bldP spid="18" grpId="1"/>
      <p:bldP spid="26" grpId="0"/>
      <p:bldP spid="26" grpId="1"/>
      <p:bldP spid="30" grpId="0"/>
      <p:bldP spid="30" grpId="1"/>
      <p:bldP spid="34" grpId="0"/>
      <p:bldP spid="34" grpId="1"/>
      <p:bldP spid="37" grpId="0"/>
      <p:bldP spid="37" grpId="1"/>
      <p:bldP spid="40" grpId="0"/>
      <p:bldP spid="40" grpId="1"/>
      <p:bldP spid="44" grpId="0"/>
      <p:bldP spid="44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</Words>
  <Application>WPS Presentation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9</cp:revision>
  <dcterms:created xsi:type="dcterms:W3CDTF">2024-05-07T07:23:00Z</dcterms:created>
  <dcterms:modified xsi:type="dcterms:W3CDTF">2024-07-05T16:48:40Z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B85308D07A71435F8DA8B805491868D0_12</vt:lpwstr>
  </property>
  <property fmtid="{D5CDD505-2E9C-101B-9397-08002B2CF9AE}" pid="3" name="KSOProductBuildVer">
    <vt:lpwstr>1033-12.2.0.17119</vt:lpwstr>
  </property>
</Properties>
</file>