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780915" y="2171700"/>
            <a:ext cx="2620645" cy="262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