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479790" y="2797810"/>
            <a:ext cx="3604260" cy="360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