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7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6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5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8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06" y="75865"/>
            <a:ext cx="820993" cy="7633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26" y="4366143"/>
            <a:ext cx="2228719" cy="2228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509"/>
            <a:ext cx="862773" cy="8734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5" y="5196187"/>
            <a:ext cx="1897934" cy="1897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22" y="4018082"/>
            <a:ext cx="2127072" cy="21270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9" y="5283791"/>
            <a:ext cx="1897934" cy="189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43" b="5731"/>
          <a:stretch/>
        </p:blipFill>
        <p:spPr>
          <a:xfrm>
            <a:off x="1466175" y="4044858"/>
            <a:ext cx="2141252" cy="22828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9" y="5276602"/>
            <a:ext cx="1897934" cy="1897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60" y="3958342"/>
            <a:ext cx="2636520" cy="263652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555209" y="1237012"/>
            <a:ext cx="0" cy="12017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0892" r="9289" b="5725"/>
          <a:stretch/>
        </p:blipFill>
        <p:spPr>
          <a:xfrm>
            <a:off x="8434620" y="1499294"/>
            <a:ext cx="2241175" cy="2133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27" y="2062755"/>
            <a:ext cx="1264919" cy="12649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23" y="23404"/>
            <a:ext cx="1715730" cy="17157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67" y="2014606"/>
            <a:ext cx="1282180" cy="12821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78" y="41531"/>
            <a:ext cx="1724875" cy="1724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45" y="2122284"/>
            <a:ext cx="1124871" cy="112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94" y="67484"/>
            <a:ext cx="1843659" cy="1843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7" y="2061347"/>
            <a:ext cx="1174345" cy="1174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7" y="92491"/>
            <a:ext cx="1622954" cy="1622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48" y="2046637"/>
            <a:ext cx="1231404" cy="127668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86" y="4087"/>
            <a:ext cx="1784268" cy="178426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98" y="2046637"/>
            <a:ext cx="1548383" cy="1161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83" y="-3589"/>
            <a:ext cx="1857569" cy="185756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36" y="1895725"/>
            <a:ext cx="1343411" cy="134341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26" y="67484"/>
            <a:ext cx="1763215" cy="176321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422" b="98145" l="6250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78" y="1779078"/>
            <a:ext cx="1629867" cy="162986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42" y="134332"/>
            <a:ext cx="1566756" cy="156675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1"/>
          <a:stretch/>
        </p:blipFill>
        <p:spPr>
          <a:xfrm>
            <a:off x="8403965" y="1712617"/>
            <a:ext cx="2423842" cy="15575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54342"/>
            <a:ext cx="1662411" cy="166241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66" y="1932407"/>
            <a:ext cx="1359584" cy="1359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62" y="29875"/>
            <a:ext cx="1782521" cy="178252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5" y="1816367"/>
            <a:ext cx="1549777" cy="15497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77" y="29875"/>
            <a:ext cx="1822975" cy="18229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039" y="1803687"/>
            <a:ext cx="1381177" cy="13811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68" y="97853"/>
            <a:ext cx="1592880" cy="15928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5" y="461206"/>
            <a:ext cx="2994600" cy="2994600"/>
          </a:xfrm>
          <a:prstGeom prst="rect">
            <a:avLst/>
          </a:prstGeom>
          <a:effectLst>
            <a:glow rad="381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2150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40742 0.3088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15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41015 0.5875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41628 0.30555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15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40833 0.566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19505 0.56621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83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2095 0.31898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57852 0.567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28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58724 0.30648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0742 0.57963 " pathEditMode="relative" rAng="0" ptsTypes="AA">
                                      <p:cBhvr>
                                        <p:cTn id="8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2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403 0.31018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57917 0.56227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2810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5875 0.32361 " pathEditMode="relative" rAng="0" ptsTypes="AA">
                                      <p:cBhvr>
                                        <p:cTn id="10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1931 0.57199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858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299 0.34398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57709 0.55532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277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58672 0.33449 " pathEditMode="relative" rAng="0" ptsTypes="AA">
                                      <p:cBhvr>
                                        <p:cTn id="1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9414 0.58148 " pathEditMode="relative" rAng="0" ptsTypes="AA">
                                      <p:cBhvr>
                                        <p:cTn id="153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907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0872 0.33843 " pathEditMode="relative" rAng="0" ptsTypes="AA">
                                      <p:cBhvr>
                                        <p:cTn id="155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903 L -0.38919 0.5743 " pathEditMode="relative" rAng="0" ptsTypes="AA">
                                      <p:cBhvr>
                                        <p:cTn id="1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2826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41302 0.3375 " pathEditMode="relative" rAng="0" ptsTypes="AA">
                                      <p:cBhvr>
                                        <p:cTn id="17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58099 0.5743 " pathEditMode="relative" rAng="0" ptsTypes="AA">
                                      <p:cBhvr>
                                        <p:cTn id="18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2870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59922 0.34884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0546 0.3379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6898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829 L -0.19908 0.56551 " pathEditMode="relative" rAng="0" ptsTypes="AA">
                                      <p:cBhvr>
                                        <p:cTn id="20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2024-08-27T02:07:27Z</dcterms:created>
  <dcterms:modified xsi:type="dcterms:W3CDTF">2024-08-30T16:40:34Z</dcterms:modified>
</cp:coreProperties>
</file>