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4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CE63-3B90-48F0-9C9B-153431582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842F0-D2DB-4C79-B733-C891DE6A1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FEBA8-6CA8-45A3-9064-345085C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3EC06-62D2-4CF2-A2D5-A9F29DE5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4559E-F69A-49C2-9687-AFA99F4A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769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6DC3-C9E0-477F-9527-77ABF33A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96A83-6D7E-48A5-B3A1-FA60B560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72354-8372-4DAA-B17F-259764E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2079F-61C5-4523-8C3D-88A628ED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0631B-81D4-47D7-A486-1A955F02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234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A53CF7-B88B-4293-9212-98B016C98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DC3818-6254-4058-A44A-92FCF658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5359D-5193-4566-9314-A448A00A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0DB22-897C-4567-8DB1-9C402D46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92993-7B10-4B03-9D59-8D61AAB7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817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517CC-472D-48A0-8509-7AAC8822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ABA6E-A94C-4AC6-A6CF-50DC3DC2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C926E-E3C7-4ADE-8713-BFA07237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3B844-39C4-45FC-90F2-61B07CF1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DB75B-6708-4449-92DE-E32CA34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971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D6305-4B2E-440F-AA2B-C305A51B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C5561E-BA95-4585-BA99-735B9F4B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F5A70-E5A1-43A1-A27E-FF9075AC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C8090-68C8-479F-9BB2-5A25DE68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94E2E-770D-4663-96F7-F8F80AFA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021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3738D-0AF9-4959-B7D9-79F39427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81A7A-9E2C-4FA1-B974-43C95DFEF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6980C0-EBA5-4894-A7A8-BA3E48BFB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825F87-B486-498D-AD5C-72581E93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7F1BF-983F-4FC7-B213-032B8313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8825C-C93D-4B9B-8BBF-7926770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660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4151E-0406-4586-8551-3886D7AB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876FE-6109-4F82-BDD8-0610714E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CA3B8F-7EA4-466B-A504-33B54B904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5D0BC4-52F8-46FC-A28C-1150A2F5F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0F8C7-21E5-4C83-AB1F-C84570D23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30F4B6-5CCC-4880-A8F7-619616A7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D60B8F-52B1-4F3B-83E4-38833AAE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DB855F-A614-4F66-9E38-B2241032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671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B5785-92AB-41FA-B6E0-2F0051AA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D7193F-0DB6-47EA-9D68-A531EE39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F0149D-BA6D-40CA-8EC1-1D8D08D1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D1AA46-16FA-43EB-B861-7E523297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97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9FD7DD-0B61-4ABC-9392-44A96EE6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0F589-0308-4C03-B1E0-0A789D7C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9438B-6B94-4318-8FB6-69978936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3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1A04F-A66F-4163-8AC7-689249C3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5E124-3589-4B31-B844-38249A6C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9577B-5108-4AB8-AA0B-02978ED1D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125764-AF40-448D-8049-D33D2892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9A2A4-786C-459E-8A17-46DBE51F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E38E4-F548-4A8F-8213-1504DFF2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579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63795-2270-470F-8437-65DBF7BF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916148-1981-4629-90F6-BFFD405C4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EFD2BA-4899-441F-9EE3-60764864C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2D722-F8D2-4811-ADE4-AD2295F0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32BD76-8584-44F8-9659-79180D99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8380D9-FE24-4D66-B18B-7F605E3E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742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D8EBF-AE7E-4CF1-8B7C-74755B0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AF876-CB6D-4D10-8D13-05C5241AE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0FE6F-B41D-4308-80EB-CF0BB8F1C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AC028-8FAC-475A-8453-BCFF86B4E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AD757-255B-4BDB-8584-9B9902570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731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97A714-4735-4159-B2B4-EB79D306F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grpSp>
        <p:nvGrpSpPr>
          <p:cNvPr id="54" name="Моё">
            <a:extLst>
              <a:ext uri="{FF2B5EF4-FFF2-40B4-BE49-F238E27FC236}">
                <a16:creationId xmlns:a16="http://schemas.microsoft.com/office/drawing/2014/main" id="{6F66CBC6-F1AD-4549-8504-97C16F6C2B0D}"/>
              </a:ext>
            </a:extLst>
          </p:cNvPr>
          <p:cNvGrpSpPr/>
          <p:nvPr/>
        </p:nvGrpSpPr>
        <p:grpSpPr>
          <a:xfrm>
            <a:off x="4679640" y="3537987"/>
            <a:ext cx="3043859" cy="2997704"/>
            <a:chOff x="4679640" y="3537987"/>
            <a:chExt cx="3043859" cy="299770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717730-2C5C-43C3-A2F0-A9D1C5B186E7}"/>
                </a:ext>
              </a:extLst>
            </p:cNvPr>
            <p:cNvSpPr txBox="1"/>
            <p:nvPr/>
          </p:nvSpPr>
          <p:spPr>
            <a:xfrm>
              <a:off x="5547011" y="5867973"/>
              <a:ext cx="1798234" cy="64633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МОЄ</a:t>
              </a:r>
            </a:p>
            <a:p>
              <a:pPr algn="ctr"/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середній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рід</a:t>
              </a:r>
              <a:endParaRPr lang="ru-K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77FCCDFA-8D55-40C9-A302-58B836205D74}"/>
                </a:ext>
              </a:extLst>
            </p:cNvPr>
            <p:cNvGrpSpPr/>
            <p:nvPr/>
          </p:nvGrpSpPr>
          <p:grpSpPr>
            <a:xfrm>
              <a:off x="4679640" y="3537987"/>
              <a:ext cx="3043859" cy="2997704"/>
              <a:chOff x="4679640" y="3537987"/>
              <a:chExt cx="3043859" cy="2997704"/>
            </a:xfrm>
          </p:grpSpPr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7916F803-0E82-431D-9C4B-CD41FB5379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588" y="3537987"/>
                <a:ext cx="2594911" cy="2594911"/>
              </a:xfrm>
              <a:prstGeom prst="rect">
                <a:avLst/>
              </a:prstGeom>
            </p:spPr>
          </p:pic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3D0E319-24CC-4FC8-A5C6-6C41E55A8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9640" y="4835097"/>
                <a:ext cx="1700594" cy="1700594"/>
              </a:xfrm>
              <a:prstGeom prst="rect">
                <a:avLst/>
              </a:prstGeom>
            </p:spPr>
          </p:pic>
        </p:grpSp>
      </p:grpSp>
      <p:grpSp>
        <p:nvGrpSpPr>
          <p:cNvPr id="55" name="Моя">
            <a:extLst>
              <a:ext uri="{FF2B5EF4-FFF2-40B4-BE49-F238E27FC236}">
                <a16:creationId xmlns:a16="http://schemas.microsoft.com/office/drawing/2014/main" id="{506A227C-24F6-412A-A328-BDDB86964EAB}"/>
              </a:ext>
            </a:extLst>
          </p:cNvPr>
          <p:cNvGrpSpPr/>
          <p:nvPr/>
        </p:nvGrpSpPr>
        <p:grpSpPr>
          <a:xfrm>
            <a:off x="8505766" y="3511673"/>
            <a:ext cx="2871113" cy="3002631"/>
            <a:chOff x="8505766" y="3511673"/>
            <a:chExt cx="2871113" cy="3002631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82DDAD1-2607-4AAF-BE64-8ABF696CC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766" y="3511673"/>
              <a:ext cx="2594911" cy="259491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16E3E2-7365-4DEB-B287-DD61B3520522}"/>
                </a:ext>
              </a:extLst>
            </p:cNvPr>
            <p:cNvSpPr txBox="1"/>
            <p:nvPr/>
          </p:nvSpPr>
          <p:spPr>
            <a:xfrm>
              <a:off x="8876189" y="5867973"/>
              <a:ext cx="1798234" cy="64633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МОЯ</a:t>
              </a:r>
            </a:p>
            <a:p>
              <a:pPr algn="ctr"/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жіночий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рід</a:t>
              </a:r>
              <a:endParaRPr lang="ru-K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E9E5FA7-D891-4046-89BB-53BB30612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7560" y="4589192"/>
              <a:ext cx="1519319" cy="1832461"/>
            </a:xfrm>
            <a:prstGeom prst="rect">
              <a:avLst/>
            </a:prstGeom>
          </p:spPr>
        </p:pic>
      </p:grpSp>
      <p:grpSp>
        <p:nvGrpSpPr>
          <p:cNvPr id="53" name="Мой">
            <a:extLst>
              <a:ext uri="{FF2B5EF4-FFF2-40B4-BE49-F238E27FC236}">
                <a16:creationId xmlns:a16="http://schemas.microsoft.com/office/drawing/2014/main" id="{A0EE8D3F-EBEA-491D-A239-AE6D155FD133}"/>
              </a:ext>
            </a:extLst>
          </p:cNvPr>
          <p:cNvGrpSpPr/>
          <p:nvPr/>
        </p:nvGrpSpPr>
        <p:grpSpPr>
          <a:xfrm>
            <a:off x="1238632" y="3527018"/>
            <a:ext cx="2824342" cy="2987286"/>
            <a:chOff x="1238632" y="3527018"/>
            <a:chExt cx="2824342" cy="2987286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39F0BF7-52A2-42D5-BC39-393733F17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063" y="3527018"/>
              <a:ext cx="2594911" cy="259491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DB2D36-4FB4-417B-BBA0-B9AD61E39CDE}"/>
                </a:ext>
              </a:extLst>
            </p:cNvPr>
            <p:cNvSpPr txBox="1"/>
            <p:nvPr/>
          </p:nvSpPr>
          <p:spPr>
            <a:xfrm>
              <a:off x="1855298" y="5867973"/>
              <a:ext cx="1798234" cy="64633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МІЙ</a:t>
              </a:r>
            </a:p>
            <a:p>
              <a:pPr algn="ctr"/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чоловічий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рід</a:t>
              </a:r>
              <a:endParaRPr lang="ru-K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0ECAA8DC-AFC3-4719-A453-89499C97A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32" y="4359162"/>
              <a:ext cx="942216" cy="2147428"/>
            </a:xfrm>
            <a:prstGeom prst="rect">
              <a:avLst/>
            </a:prstGeom>
          </p:spPr>
        </p:pic>
      </p:grpSp>
      <p:pic>
        <p:nvPicPr>
          <p:cNvPr id="13" name="рюкзак">
            <a:extLst>
              <a:ext uri="{FF2B5EF4-FFF2-40B4-BE49-F238E27FC236}">
                <a16:creationId xmlns:a16="http://schemas.microsoft.com/office/drawing/2014/main" id="{AE3687E9-3CDC-428E-A180-E5B7C84C53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06" y="807366"/>
            <a:ext cx="1017071" cy="1121245"/>
          </a:xfrm>
          <a:prstGeom prst="rect">
            <a:avLst/>
          </a:prstGeom>
        </p:spPr>
      </p:pic>
      <p:pic>
        <p:nvPicPr>
          <p:cNvPr id="17" name="лошадь">
            <a:extLst>
              <a:ext uri="{FF2B5EF4-FFF2-40B4-BE49-F238E27FC236}">
                <a16:creationId xmlns:a16="http://schemas.microsoft.com/office/drawing/2014/main" id="{7E20C670-D2E4-47F5-BDA4-ABAD2E7B78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64" y="1793168"/>
            <a:ext cx="1378434" cy="1382101"/>
          </a:xfrm>
          <a:prstGeom prst="rect">
            <a:avLst/>
          </a:prstGeom>
        </p:spPr>
      </p:pic>
      <p:pic>
        <p:nvPicPr>
          <p:cNvPr id="19" name="печенье">
            <a:extLst>
              <a:ext uri="{FF2B5EF4-FFF2-40B4-BE49-F238E27FC236}">
                <a16:creationId xmlns:a16="http://schemas.microsoft.com/office/drawing/2014/main" id="{7FF226B3-22F5-4F41-A37A-AE854ECAD8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00" y="883013"/>
            <a:ext cx="1465127" cy="1469284"/>
          </a:xfrm>
          <a:prstGeom prst="rect">
            <a:avLst/>
          </a:prstGeom>
        </p:spPr>
      </p:pic>
      <p:pic>
        <p:nvPicPr>
          <p:cNvPr id="21" name="шляпа">
            <a:extLst>
              <a:ext uri="{FF2B5EF4-FFF2-40B4-BE49-F238E27FC236}">
                <a16:creationId xmlns:a16="http://schemas.microsoft.com/office/drawing/2014/main" id="{9A67664A-3E33-4ED6-986D-B69F400C7B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924" y="2169633"/>
            <a:ext cx="1484813" cy="1113609"/>
          </a:xfrm>
          <a:prstGeom prst="rect">
            <a:avLst/>
          </a:prstGeom>
        </p:spPr>
      </p:pic>
      <p:pic>
        <p:nvPicPr>
          <p:cNvPr id="25" name="фонарик">
            <a:extLst>
              <a:ext uri="{FF2B5EF4-FFF2-40B4-BE49-F238E27FC236}">
                <a16:creationId xmlns:a16="http://schemas.microsoft.com/office/drawing/2014/main" id="{996BC972-1700-40EF-8328-E0FE2AF9FA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74" y="267208"/>
            <a:ext cx="1228583" cy="1240189"/>
          </a:xfrm>
          <a:prstGeom prst="rect">
            <a:avLst/>
          </a:prstGeom>
        </p:spPr>
      </p:pic>
      <p:pic>
        <p:nvPicPr>
          <p:cNvPr id="27" name="перо">
            <a:extLst>
              <a:ext uri="{FF2B5EF4-FFF2-40B4-BE49-F238E27FC236}">
                <a16:creationId xmlns:a16="http://schemas.microsoft.com/office/drawing/2014/main" id="{178459BE-2A92-446B-B659-1A2A90D9D1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9690">
            <a:off x="8902849" y="257565"/>
            <a:ext cx="847942" cy="1286826"/>
          </a:xfrm>
          <a:prstGeom prst="rect">
            <a:avLst/>
          </a:prstGeom>
        </p:spPr>
      </p:pic>
      <p:pic>
        <p:nvPicPr>
          <p:cNvPr id="31" name="Яблоко">
            <a:extLst>
              <a:ext uri="{FF2B5EF4-FFF2-40B4-BE49-F238E27FC236}">
                <a16:creationId xmlns:a16="http://schemas.microsoft.com/office/drawing/2014/main" id="{980848E0-7D84-442C-84AF-12F7E5C449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28" y="154656"/>
            <a:ext cx="932216" cy="1136849"/>
          </a:xfrm>
          <a:prstGeom prst="rect">
            <a:avLst/>
          </a:prstGeom>
        </p:spPr>
      </p:pic>
      <p:pic>
        <p:nvPicPr>
          <p:cNvPr id="33" name="Мороженое">
            <a:extLst>
              <a:ext uri="{FF2B5EF4-FFF2-40B4-BE49-F238E27FC236}">
                <a16:creationId xmlns:a16="http://schemas.microsoft.com/office/drawing/2014/main" id="{31B3D92B-E5FC-430B-B895-19C3825AD7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921" y="415824"/>
            <a:ext cx="740834" cy="1272715"/>
          </a:xfrm>
          <a:prstGeom prst="rect">
            <a:avLst/>
          </a:prstGeom>
        </p:spPr>
      </p:pic>
      <p:pic>
        <p:nvPicPr>
          <p:cNvPr id="35" name="капуста">
            <a:extLst>
              <a:ext uri="{FF2B5EF4-FFF2-40B4-BE49-F238E27FC236}">
                <a16:creationId xmlns:a16="http://schemas.microsoft.com/office/drawing/2014/main" id="{180C9526-4A41-40E4-88B2-DAD5E369F8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934" y="2247896"/>
            <a:ext cx="1367706" cy="1373221"/>
          </a:xfrm>
          <a:prstGeom prst="rect">
            <a:avLst/>
          </a:prstGeom>
        </p:spPr>
      </p:pic>
      <p:pic>
        <p:nvPicPr>
          <p:cNvPr id="37" name="лимон">
            <a:extLst>
              <a:ext uri="{FF2B5EF4-FFF2-40B4-BE49-F238E27FC236}">
                <a16:creationId xmlns:a16="http://schemas.microsoft.com/office/drawing/2014/main" id="{E37ED6DD-F3E4-456B-8292-E7562A117C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27" y="1635201"/>
            <a:ext cx="898236" cy="1219663"/>
          </a:xfrm>
          <a:prstGeom prst="rect">
            <a:avLst/>
          </a:prstGeom>
        </p:spPr>
      </p:pic>
      <p:pic>
        <p:nvPicPr>
          <p:cNvPr id="39" name="Самолёт">
            <a:extLst>
              <a:ext uri="{FF2B5EF4-FFF2-40B4-BE49-F238E27FC236}">
                <a16:creationId xmlns:a16="http://schemas.microsoft.com/office/drawing/2014/main" id="{043A8A0E-1D92-490E-A7E0-47C7FA91FC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65" y="1334294"/>
            <a:ext cx="1821478" cy="1821478"/>
          </a:xfrm>
          <a:prstGeom prst="rect">
            <a:avLst/>
          </a:prstGeom>
        </p:spPr>
      </p:pic>
      <p:pic>
        <p:nvPicPr>
          <p:cNvPr id="41" name="груша">
            <a:extLst>
              <a:ext uri="{FF2B5EF4-FFF2-40B4-BE49-F238E27FC236}">
                <a16:creationId xmlns:a16="http://schemas.microsoft.com/office/drawing/2014/main" id="{88844992-4331-45AE-A0B0-F729EE01D0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49" y="1177674"/>
            <a:ext cx="1265234" cy="1265234"/>
          </a:xfrm>
          <a:prstGeom prst="rect">
            <a:avLst/>
          </a:prstGeom>
        </p:spPr>
      </p:pic>
      <p:pic>
        <p:nvPicPr>
          <p:cNvPr id="43" name="шоколад">
            <a:extLst>
              <a:ext uri="{FF2B5EF4-FFF2-40B4-BE49-F238E27FC236}">
                <a16:creationId xmlns:a16="http://schemas.microsoft.com/office/drawing/2014/main" id="{4E80FA93-9FA5-48B9-8FC2-0620D6F04C3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124" y="2156118"/>
            <a:ext cx="1240189" cy="1240189"/>
          </a:xfrm>
          <a:prstGeom prst="rect">
            <a:avLst/>
          </a:prstGeom>
        </p:spPr>
      </p:pic>
      <p:pic>
        <p:nvPicPr>
          <p:cNvPr id="45" name="морковь">
            <a:extLst>
              <a:ext uri="{FF2B5EF4-FFF2-40B4-BE49-F238E27FC236}">
                <a16:creationId xmlns:a16="http://schemas.microsoft.com/office/drawing/2014/main" id="{72A64D5C-70B7-4C0A-B980-AB7D993A4A4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569">
            <a:off x="1601968" y="984304"/>
            <a:ext cx="1318676" cy="673706"/>
          </a:xfrm>
          <a:prstGeom prst="rect">
            <a:avLst/>
          </a:prstGeom>
        </p:spPr>
      </p:pic>
      <p:pic>
        <p:nvPicPr>
          <p:cNvPr id="47" name="Облако">
            <a:extLst>
              <a:ext uri="{FF2B5EF4-FFF2-40B4-BE49-F238E27FC236}">
                <a16:creationId xmlns:a16="http://schemas.microsoft.com/office/drawing/2014/main" id="{78543506-9BFB-41EA-8D01-C17653D6564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73"/>
          <a:stretch/>
        </p:blipFill>
        <p:spPr>
          <a:xfrm>
            <a:off x="6273165" y="407041"/>
            <a:ext cx="1510819" cy="95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0.228 0.55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0.17044 0.433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06302 0.306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05195 0.5398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46888 0.2682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08542 0.563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37617 0.3307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5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463 L -0.14935 0.5157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02422 0.4178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2332 0.5560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64414 0.4842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62682 0.4939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41" y="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65351 0.2560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2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0.23619 0.33334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-0.50821 0.2863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2A6E39-6C16-446F-85F4-EBEB3BB809F1}"/>
</file>

<file path=customXml/itemProps2.xml><?xml version="1.0" encoding="utf-8"?>
<ds:datastoreItem xmlns:ds="http://schemas.openxmlformats.org/officeDocument/2006/customXml" ds:itemID="{1905B268-24F2-4540-99C4-0D8F07E27FCD}"/>
</file>

<file path=customXml/itemProps3.xml><?xml version="1.0" encoding="utf-8"?>
<ds:datastoreItem xmlns:ds="http://schemas.openxmlformats.org/officeDocument/2006/customXml" ds:itemID="{EAA1729B-C49E-4ACE-9C96-F4BD08F7A279}"/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9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12</cp:revision>
  <dcterms:created xsi:type="dcterms:W3CDTF">2024-04-04T14:54:16Z</dcterms:created>
  <dcterms:modified xsi:type="dcterms:W3CDTF">2024-12-18T10:47:54Z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