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EED1-A8AD-4AE0-0E9C-6672A9F18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44" y="2152997"/>
            <a:ext cx="3846031" cy="3846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