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3" ContentType="audio/mp3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25.png"/><Relationship Id="rId26" Type="http://schemas.microsoft.com/office/2007/relationships/media" Target="../media/media1.mp3"/><Relationship Id="rId25" Type="http://schemas.openxmlformats.org/officeDocument/2006/relationships/audio" Target="../media/media1.mp3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r="-17167"/>
          <a:stretch>
            <a:fillRect/>
          </a:stretch>
        </p:blipFill>
        <p:spPr>
          <a:xfrm>
            <a:off x="9201150" y="3602355"/>
            <a:ext cx="2868295" cy="2829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6555F76-7652-4C5E-A677-858B23306450}"/>
</file>

<file path=customXml/itemProps2.xml><?xml version="1.0" encoding="utf-8"?>
<ds:datastoreItem xmlns:ds="http://schemas.openxmlformats.org/officeDocument/2006/customXml" ds:itemID="{A93C64B9-E772-4ADF-A0F9-9CE49C89DF04}"/>
</file>

<file path=customXml/itemProps3.xml><?xml version="1.0" encoding="utf-8"?>
<ds:datastoreItem xmlns:ds="http://schemas.openxmlformats.org/officeDocument/2006/customXml" ds:itemID="{F3ECA1E6-4627-4C3F-B0DB-1C73408C00F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