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A345-2968-4784-9784-26505DB2A61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DB72-3C39-4352-BE65-A3445C9FD3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A345-2968-4784-9784-26505DB2A61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DB72-3C39-4352-BE65-A3445C9FD3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A345-2968-4784-9784-26505DB2A61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DB72-3C39-4352-BE65-A3445C9FD3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A345-2968-4784-9784-26505DB2A61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DB72-3C39-4352-BE65-A3445C9FD3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A345-2968-4784-9784-26505DB2A61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DB72-3C39-4352-BE65-A3445C9FD3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A345-2968-4784-9784-26505DB2A61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DB72-3C39-4352-BE65-A3445C9FD3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A345-2968-4784-9784-26505DB2A616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DB72-3C39-4352-BE65-A3445C9FD3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A345-2968-4784-9784-26505DB2A616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DB72-3C39-4352-BE65-A3445C9FD3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A345-2968-4784-9784-26505DB2A616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DB72-3C39-4352-BE65-A3445C9FD3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A345-2968-4784-9784-26505DB2A61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DB72-3C39-4352-BE65-A3445C9FD3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A345-2968-4784-9784-26505DB2A61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DB72-3C39-4352-BE65-A3445C9FD3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6A345-2968-4784-9784-26505DB2A61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2DB72-3C39-4352-BE65-A3445C9FD35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пейзаж, растение, трава, прир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2461" y="0"/>
            <a:ext cx="12192000" cy="6858000"/>
          </a:xfrm>
          <a:prstGeom prst="rect">
            <a:avLst/>
          </a:prstGeom>
        </p:spPr>
      </p:pic>
      <p:sp>
        <p:nvSpPr>
          <p:cNvPr id="34" name="Прямоугольник: скругленные углы 33"/>
          <p:cNvSpPr/>
          <p:nvPr/>
        </p:nvSpPr>
        <p:spPr>
          <a:xfrm>
            <a:off x="8936117" y="4186770"/>
            <a:ext cx="3093958" cy="2523164"/>
          </a:xfrm>
          <a:prstGeom prst="roundRect">
            <a:avLst/>
          </a:prstGeom>
          <a:solidFill>
            <a:schemeClr val="lt1">
              <a:alpha val="6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163" y="4350182"/>
            <a:ext cx="2183656" cy="218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Группа 44"/>
          <p:cNvGrpSpPr/>
          <p:nvPr/>
        </p:nvGrpSpPr>
        <p:grpSpPr>
          <a:xfrm>
            <a:off x="7434194" y="1966429"/>
            <a:ext cx="1583703" cy="1583703"/>
            <a:chOff x="7434194" y="1966429"/>
            <a:chExt cx="1583703" cy="1583703"/>
          </a:xfrm>
        </p:grpSpPr>
        <p:sp>
          <p:nvSpPr>
            <p:cNvPr id="12" name="Овал 11"/>
            <p:cNvSpPr/>
            <p:nvPr/>
          </p:nvSpPr>
          <p:spPr>
            <a:xfrm>
              <a:off x="7434194" y="1966429"/>
              <a:ext cx="1583703" cy="158370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4213" y="2038527"/>
              <a:ext cx="1068957" cy="1439506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4254776" y="3451524"/>
            <a:ext cx="1583703" cy="1583703"/>
            <a:chOff x="4254776" y="3451524"/>
            <a:chExt cx="1583703" cy="1583703"/>
          </a:xfrm>
        </p:grpSpPr>
        <p:sp>
          <p:nvSpPr>
            <p:cNvPr id="9" name="Овал 8"/>
            <p:cNvSpPr/>
            <p:nvPr/>
          </p:nvSpPr>
          <p:spPr>
            <a:xfrm>
              <a:off x="4254776" y="3451524"/>
              <a:ext cx="1583703" cy="158370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5850" y="3699198"/>
              <a:ext cx="1479353" cy="1109515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2084698" y="1770373"/>
            <a:ext cx="1583703" cy="1583703"/>
            <a:chOff x="2084698" y="1770373"/>
            <a:chExt cx="1583703" cy="1583703"/>
          </a:xfrm>
        </p:grpSpPr>
        <p:sp>
          <p:nvSpPr>
            <p:cNvPr id="5" name="Овал 4"/>
            <p:cNvSpPr/>
            <p:nvPr/>
          </p:nvSpPr>
          <p:spPr>
            <a:xfrm>
              <a:off x="2084698" y="1770373"/>
              <a:ext cx="1583703" cy="158370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Рисунок 19" descr="Изображение выглядит как фрукт, яблоко, Натуральные продукты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1507" y="1881926"/>
              <a:ext cx="1325139" cy="1325139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1665009" y="3502869"/>
            <a:ext cx="1583703" cy="1583703"/>
            <a:chOff x="1665009" y="3502869"/>
            <a:chExt cx="1583703" cy="1583703"/>
          </a:xfrm>
        </p:grpSpPr>
        <p:sp>
          <p:nvSpPr>
            <p:cNvPr id="4" name="Овал 3"/>
            <p:cNvSpPr/>
            <p:nvPr/>
          </p:nvSpPr>
          <p:spPr>
            <a:xfrm>
              <a:off x="1665009" y="3502869"/>
              <a:ext cx="1583703" cy="158370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Рисунок 21" descr="Изображение выглядит как одежда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4466" y="3730710"/>
              <a:ext cx="1119066" cy="1119066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8678093" y="582445"/>
            <a:ext cx="1716119" cy="1716119"/>
            <a:chOff x="8678093" y="582445"/>
            <a:chExt cx="1716119" cy="1716119"/>
          </a:xfrm>
        </p:grpSpPr>
        <p:sp>
          <p:nvSpPr>
            <p:cNvPr id="13" name="Овал 12"/>
            <p:cNvSpPr/>
            <p:nvPr/>
          </p:nvSpPr>
          <p:spPr>
            <a:xfrm>
              <a:off x="8759293" y="637311"/>
              <a:ext cx="1583703" cy="158370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8093" y="582445"/>
              <a:ext cx="1716119" cy="1716119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9604272" y="2439654"/>
            <a:ext cx="1583703" cy="1583703"/>
            <a:chOff x="9604272" y="2439654"/>
            <a:chExt cx="1583703" cy="1583703"/>
          </a:xfrm>
        </p:grpSpPr>
        <p:sp>
          <p:nvSpPr>
            <p:cNvPr id="14" name="Овал 13"/>
            <p:cNvSpPr/>
            <p:nvPr/>
          </p:nvSpPr>
          <p:spPr>
            <a:xfrm>
              <a:off x="9604272" y="2439654"/>
              <a:ext cx="1583703" cy="158370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Рисунок 25" descr="Изображение выглядит как шар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2567" y="2616883"/>
              <a:ext cx="927111" cy="1229244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6526148" y="3559796"/>
            <a:ext cx="1583703" cy="1583703"/>
            <a:chOff x="6526148" y="3559796"/>
            <a:chExt cx="1583703" cy="1583703"/>
          </a:xfrm>
        </p:grpSpPr>
        <p:sp>
          <p:nvSpPr>
            <p:cNvPr id="11" name="Овал 10"/>
            <p:cNvSpPr/>
            <p:nvPr/>
          </p:nvSpPr>
          <p:spPr>
            <a:xfrm>
              <a:off x="6526148" y="3559796"/>
              <a:ext cx="1583703" cy="158370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Рисунок 29" descr="Изображение выглядит как желтый, окарина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6195" y="4084249"/>
              <a:ext cx="1263607" cy="722901"/>
            </a:xfrm>
            <a:prstGeom prst="rect">
              <a:avLst/>
            </a:prstGeom>
          </p:spPr>
        </p:pic>
      </p:grpSp>
      <p:sp>
        <p:nvSpPr>
          <p:cNvPr id="8" name="Овал 7"/>
          <p:cNvSpPr/>
          <p:nvPr/>
        </p:nvSpPr>
        <p:spPr>
          <a:xfrm>
            <a:off x="4239900" y="1628753"/>
            <a:ext cx="1583703" cy="158370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Группа 39"/>
          <p:cNvGrpSpPr/>
          <p:nvPr/>
        </p:nvGrpSpPr>
        <p:grpSpPr>
          <a:xfrm>
            <a:off x="2876549" y="280338"/>
            <a:ext cx="1583703" cy="1583703"/>
            <a:chOff x="2876549" y="280338"/>
            <a:chExt cx="1583703" cy="1583703"/>
          </a:xfrm>
        </p:grpSpPr>
        <p:sp>
          <p:nvSpPr>
            <p:cNvPr id="7" name="Овал 6"/>
            <p:cNvSpPr/>
            <p:nvPr/>
          </p:nvSpPr>
          <p:spPr>
            <a:xfrm>
              <a:off x="2876549" y="280338"/>
              <a:ext cx="1583703" cy="158370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25221" y="486204"/>
              <a:ext cx="1204279" cy="1204279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5300563" y="5080277"/>
            <a:ext cx="1583703" cy="1583703"/>
            <a:chOff x="5300563" y="5080277"/>
            <a:chExt cx="1583703" cy="1583703"/>
          </a:xfrm>
        </p:grpSpPr>
        <p:sp>
          <p:nvSpPr>
            <p:cNvPr id="10" name="Овал 9"/>
            <p:cNvSpPr/>
            <p:nvPr/>
          </p:nvSpPr>
          <p:spPr>
            <a:xfrm>
              <a:off x="5300563" y="5080277"/>
              <a:ext cx="1583703" cy="158370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Рисунок 35" descr="Изображение выглядит как мультфильм, графическая вставка, Фигурка животного, медведь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56" t="11210" r="12772" b="12346"/>
            <a:stretch>
              <a:fillRect/>
            </a:stretch>
          </p:blipFill>
          <p:spPr>
            <a:xfrm>
              <a:off x="5547122" y="5308354"/>
              <a:ext cx="1097756" cy="1085968"/>
            </a:xfrm>
            <a:prstGeom prst="rect">
              <a:avLst/>
            </a:prstGeom>
          </p:spPr>
        </p:pic>
      </p:grpSp>
      <p:pic>
        <p:nvPicPr>
          <p:cNvPr id="21" name="Рисунок 20" descr="Изображение выглядит как динозавр, мультфильм, Фигурка животног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644" y="1704407"/>
            <a:ext cx="1405813" cy="140581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665" y="701673"/>
            <a:ext cx="4732584" cy="4817094"/>
          </a:xfrm>
          <a:prstGeom prst="rect">
            <a:avLst/>
          </a:prstGeom>
        </p:spPr>
      </p:pic>
      <p:pic>
        <p:nvPicPr>
          <p:cNvPr id="3" name="Рисунок 2" descr="D:\Govorika\Без назви-1.pngБез назви-1"/>
          <p:cNvPicPr>
            <a:picLocks noChangeAspect="1"/>
          </p:cNvPicPr>
          <p:nvPr/>
        </p:nvPicPr>
        <p:blipFill rotWithShape="1">
          <a:blip r:embed="rId15"/>
          <a:srcRect l="20651" r="20651"/>
          <a:stretch>
            <a:fillRect/>
          </a:stretch>
        </p:blipFill>
        <p:spPr>
          <a:xfrm>
            <a:off x="231880" y="4290243"/>
            <a:ext cx="1488199" cy="2534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0.12096 -0.16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-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96 -0.16667 L 0.14661 -0.423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" y="-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61 -0.42385 L 0.21028 -0.637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-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028 -0.63727 L 0.32239 -0.449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9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239 -0.44954 L 0.32109 -0.176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109 -0.17616 L 0.40456 0.020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456 0.02037 L 0.50508 -0.1921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6" y="-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508 -0.19213 L 0.58711 -0.4289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-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711 -0.42894 L 0.69505 -0.6111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1" y="-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9505 -0.61111 L 0.75599 -0.3428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599 -0.34283 L 0.77578 -0.0122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yanag</cp:lastModifiedBy>
  <cp:revision>9</cp:revision>
  <dcterms:created xsi:type="dcterms:W3CDTF">2022-07-02T12:28:00Z</dcterms:created>
  <dcterms:modified xsi:type="dcterms:W3CDTF">2024-07-03T22:04:30Z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B99ACA4CF2524C9895A70140E6BE6EB3_12</vt:lpwstr>
  </property>
  <property fmtid="{D5CDD505-2E9C-101B-9397-08002B2CF9AE}" pid="3" name="KSOProductBuildVer">
    <vt:lpwstr>1033-12.2.0.17119</vt:lpwstr>
  </property>
</Properties>
</file>