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219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7828155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704" y="685646"/>
            <a:ext cx="1223583" cy="12235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825" y="578731"/>
            <a:ext cx="1474182" cy="14726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8500" y="2448846"/>
            <a:ext cx="1528087" cy="15280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98" y="516367"/>
            <a:ext cx="1379028" cy="137902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622" y="579358"/>
            <a:ext cx="1223583" cy="12235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294" y="2616571"/>
            <a:ext cx="1223583" cy="122358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9349" y="4539894"/>
            <a:ext cx="1307946" cy="133815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601" y="4651136"/>
            <a:ext cx="1433280" cy="14332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1" y="4802695"/>
            <a:ext cx="1143934" cy="1153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255" y="2608799"/>
            <a:ext cx="1227513" cy="1227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8738" y="2612729"/>
            <a:ext cx="1223583" cy="12235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4696386"/>
            <a:ext cx="1316058" cy="1388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961353" y="502241"/>
            <a:ext cx="795591" cy="149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856229" y="4215618"/>
            <a:ext cx="792060" cy="2274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544371" y="248807"/>
            <a:ext cx="1025612" cy="1956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716615" y="2328097"/>
            <a:ext cx="968397" cy="18957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5485" y="2334118"/>
            <a:ext cx="938975" cy="17642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150602" y="4315380"/>
            <a:ext cx="1042622" cy="19715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316848" y="2065759"/>
            <a:ext cx="1058599" cy="20778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126430" y="249151"/>
            <a:ext cx="996278" cy="18089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297501" y="197656"/>
            <a:ext cx="1031495" cy="22557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316848" y="4361322"/>
            <a:ext cx="989870" cy="191656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5984721" y="2453438"/>
            <a:ext cx="1113616" cy="15493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54899" y="4343985"/>
            <a:ext cx="1353503" cy="203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758140" y="511767"/>
            <a:ext cx="738187" cy="1482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33306" y="4214198"/>
            <a:ext cx="1143933" cy="227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562596" y="248807"/>
            <a:ext cx="915861" cy="1956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674993" y="2319866"/>
            <a:ext cx="1022033" cy="1895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558254" y="2331907"/>
            <a:ext cx="968621" cy="1764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168374" y="4306291"/>
            <a:ext cx="999037" cy="1971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330285" y="197656"/>
            <a:ext cx="826309" cy="2255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336123" y="2066446"/>
            <a:ext cx="984464" cy="20778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115479" y="249152"/>
            <a:ext cx="758027" cy="180896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287445" y="4361323"/>
            <a:ext cx="928846" cy="19165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094691" y="2453439"/>
            <a:ext cx="969151" cy="15493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508402" y="4343985"/>
            <a:ext cx="1113346" cy="2030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5631B-C24C-4BE4-AA44-44820BA5D0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559" y="3493528"/>
            <a:ext cx="3203958" cy="3203958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8945430" y="419253"/>
            <a:ext cx="2395335" cy="2223372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9858749" y="468695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9897504" y="473749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9864606" y="165263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110372" y="359411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074549" y="193133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9941727" y="-92135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266857" y="36286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9876636" y="-51758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032030" y="109606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9912689" y="-12910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9958352" y="167387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054626" y="583606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75" y="0"/>
            <a:ext cx="2947974" cy="30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114B623-5638-470A-AF2E-B9B7D28E9C47}"/>
</file>

<file path=customXml/itemProps2.xml><?xml version="1.0" encoding="utf-8"?>
<ds:datastoreItem xmlns:ds="http://schemas.openxmlformats.org/officeDocument/2006/customXml" ds:itemID="{10594CDE-1198-4D71-9B2A-832EF8C2A017}"/>
</file>

<file path=customXml/itemProps3.xml><?xml version="1.0" encoding="utf-8"?>
<ds:datastoreItem xmlns:ds="http://schemas.openxmlformats.org/officeDocument/2006/customXml" ds:itemID="{64C9110C-A2AE-4CC5-9D92-5F07107871CB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12</cp:revision>
  <dcterms:created xsi:type="dcterms:W3CDTF">2024-12-07T10:17:07Z</dcterms:created>
  <dcterms:modified xsi:type="dcterms:W3CDTF">2025-07-18T10:24:17Z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