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1836" y="6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60208" y="713375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Улыбнуться и широко открыть рот, поставить кончик язычка за верхние зубки. Удерживать язычок у альвеол от 5 до 10 секунд.</a:t>
            </a:r>
          </a:p>
        </p:txBody>
      </p:sp>
      <p:pic>
        <p:nvPicPr>
          <p:cNvPr id="5" name="Рисунок 4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3876B2-0653-B4C3-27E0-360CAF75BC1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1802" y="830535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F363A-35DA-F476-9AD9-FBF2E28AC3F6}"/>
              </a:ext>
            </a:extLst>
          </p:cNvPr>
          <p:cNvSpPr txBox="1"/>
          <p:nvPr/>
        </p:nvSpPr>
        <p:spPr>
          <a:xfrm>
            <a:off x="7026159" y="707747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Чистим верхние зубки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Открой рот. Проводи языком по верхним зубам влево-вправо.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7D60A3-2E20-F7DC-0D4D-9B4D6FB5312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892546" y="835445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46903" y="81921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8955" y="701000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868496" y="830535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7018162" y="683650"/>
            <a:ext cx="44787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Маляр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Открыть рот, широким кончиком языка, как кисточкой маляра, проводить от верхних резцов до мягкого нёба, производя движения вперёд-назад.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7" y="34390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18" grpId="0"/>
      <p:bldP spid="18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2024-08-28T15:26:02Z</dcterms:modified>
</cp:coreProperties>
</file>