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33CCFF"/>
    <a:srgbClr val="FF5050"/>
    <a:srgbClr val="0066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A44-E72C-41D7-BB31-A66C6C390CE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25F-59A2-4D06-8940-63D077E5A84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A7A44-E72C-41D7-BB31-A66C6C390CE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DF25F-59A2-4D06-8940-63D077E5A84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69841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8125" y="276225"/>
            <a:ext cx="10928410" cy="63341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333376" y="460087"/>
            <a:ext cx="10730758" cy="8801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435032" y="570410"/>
            <a:ext cx="720000" cy="787918"/>
            <a:chOff x="989093" y="1191505"/>
            <a:chExt cx="663927" cy="787918"/>
          </a:xfrm>
        </p:grpSpPr>
        <p:sp>
          <p:nvSpPr>
            <p:cNvPr id="22" name="Равнобедренный треугольник 21"/>
            <p:cNvSpPr/>
            <p:nvPr/>
          </p:nvSpPr>
          <p:spPr>
            <a:xfrm>
              <a:off x="989093" y="1191505"/>
              <a:ext cx="663927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83349" y="1333092"/>
              <a:ext cx="5009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758409" y="566532"/>
            <a:ext cx="804391" cy="720000"/>
            <a:chOff x="1921529" y="1228340"/>
            <a:chExt cx="741745" cy="720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960973" y="1228340"/>
              <a:ext cx="663926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21529" y="1278656"/>
              <a:ext cx="741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595722" y="557370"/>
            <a:ext cx="569281" cy="720000"/>
            <a:chOff x="2937793" y="1069260"/>
            <a:chExt cx="524946" cy="720000"/>
          </a:xfrm>
        </p:grpSpPr>
        <p:sp>
          <p:nvSpPr>
            <p:cNvPr id="25" name="Овал 24"/>
            <p:cNvSpPr/>
            <p:nvPr/>
          </p:nvSpPr>
          <p:spPr>
            <a:xfrm>
              <a:off x="2963517" y="1069260"/>
              <a:ext cx="497945" cy="720000"/>
            </a:xfrm>
            <a:prstGeom prst="ellips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37793" y="1100029"/>
              <a:ext cx="5249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233253" y="566532"/>
            <a:ext cx="725910" cy="720000"/>
            <a:chOff x="3693812" y="1039691"/>
            <a:chExt cx="669378" cy="720000"/>
          </a:xfrm>
        </p:grpSpPr>
        <p:sp>
          <p:nvSpPr>
            <p:cNvPr id="24" name="Звезда: 6 точек 23"/>
            <p:cNvSpPr/>
            <p:nvPr/>
          </p:nvSpPr>
          <p:spPr>
            <a:xfrm>
              <a:off x="3693812" y="1039691"/>
              <a:ext cx="663928" cy="720000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03803" y="1071686"/>
              <a:ext cx="659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968830" y="564116"/>
            <a:ext cx="836225" cy="720000"/>
            <a:chOff x="4622520" y="1063503"/>
            <a:chExt cx="771100" cy="720000"/>
          </a:xfrm>
        </p:grpSpPr>
        <p:sp>
          <p:nvSpPr>
            <p:cNvPr id="26" name="Овал 25"/>
            <p:cNvSpPr/>
            <p:nvPr/>
          </p:nvSpPr>
          <p:spPr>
            <a:xfrm>
              <a:off x="4676107" y="1063503"/>
              <a:ext cx="663927" cy="720000"/>
            </a:xfrm>
            <a:prstGeom prst="ellipse">
              <a:avLst/>
            </a:prstGeom>
            <a:solidFill>
              <a:srgbClr val="33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22520" y="1122734"/>
              <a:ext cx="771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505493" y="557216"/>
            <a:ext cx="800938" cy="720000"/>
            <a:chOff x="5722075" y="1069260"/>
            <a:chExt cx="738561" cy="7200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5722075" y="1069260"/>
              <a:ext cx="663927" cy="720000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29956" y="1133767"/>
              <a:ext cx="7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323238" y="574610"/>
            <a:ext cx="600439" cy="720000"/>
            <a:chOff x="6819156" y="1059327"/>
            <a:chExt cx="553677" cy="720000"/>
          </a:xfrm>
        </p:grpSpPr>
        <p:sp>
          <p:nvSpPr>
            <p:cNvPr id="30" name="Овал 29"/>
            <p:cNvSpPr/>
            <p:nvPr/>
          </p:nvSpPr>
          <p:spPr>
            <a:xfrm>
              <a:off x="6837561" y="1059327"/>
              <a:ext cx="497945" cy="720000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819156" y="1128394"/>
              <a:ext cx="553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932041" y="542089"/>
            <a:ext cx="720001" cy="805425"/>
            <a:chOff x="7590383" y="1035515"/>
            <a:chExt cx="663928" cy="805425"/>
          </a:xfrm>
        </p:grpSpPr>
        <p:sp>
          <p:nvSpPr>
            <p:cNvPr id="28" name="Равнобедренный треугольник 27"/>
            <p:cNvSpPr/>
            <p:nvPr/>
          </p:nvSpPr>
          <p:spPr>
            <a:xfrm>
              <a:off x="7590383" y="1035515"/>
              <a:ext cx="663928" cy="7200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45903" y="1194609"/>
              <a:ext cx="558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8661789" y="557216"/>
            <a:ext cx="720000" cy="720000"/>
            <a:chOff x="8610733" y="1035515"/>
            <a:chExt cx="663929" cy="720000"/>
          </a:xfrm>
        </p:grpSpPr>
        <p:sp>
          <p:nvSpPr>
            <p:cNvPr id="31" name="Звезда: 6 точек 30"/>
            <p:cNvSpPr/>
            <p:nvPr/>
          </p:nvSpPr>
          <p:spPr>
            <a:xfrm>
              <a:off x="8610733" y="1035515"/>
              <a:ext cx="663929" cy="720000"/>
            </a:xfrm>
            <a:prstGeom prst="star6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694568" y="1064172"/>
              <a:ext cx="496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9394821" y="564116"/>
            <a:ext cx="779808" cy="720000"/>
            <a:chOff x="9611485" y="1037412"/>
            <a:chExt cx="719078" cy="720000"/>
          </a:xfrm>
        </p:grpSpPr>
        <p:sp>
          <p:nvSpPr>
            <p:cNvPr id="29" name="Овал 28"/>
            <p:cNvSpPr/>
            <p:nvPr/>
          </p:nvSpPr>
          <p:spPr>
            <a:xfrm>
              <a:off x="9622411" y="1037412"/>
              <a:ext cx="663927" cy="720000"/>
            </a:xfrm>
            <a:prstGeom prst="ellipse">
              <a:avLst/>
            </a:prstGeom>
            <a:solidFill>
              <a:srgbClr val="CC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611485" y="1037412"/>
              <a:ext cx="7190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368" y="2524790"/>
            <a:ext cx="2531389" cy="2531389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119" y="4240484"/>
            <a:ext cx="2269682" cy="2269682"/>
          </a:xfrm>
          <a:prstGeom prst="rect">
            <a:avLst/>
          </a:prstGeom>
          <a:effectLst>
            <a:glow rad="508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918" y="4422560"/>
            <a:ext cx="3026244" cy="2269682"/>
          </a:xfrm>
          <a:prstGeom prst="rect">
            <a:avLst/>
          </a:prstGeom>
          <a:effectLst>
            <a:glow rad="508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6416" y="1337315"/>
            <a:ext cx="2072259" cy="2072259"/>
          </a:xfrm>
          <a:prstGeom prst="rect">
            <a:avLst/>
          </a:prstGeom>
          <a:effectLst>
            <a:glow rad="508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21" y="1540952"/>
            <a:ext cx="1880159" cy="1880159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1976315" y="566532"/>
            <a:ext cx="720000" cy="720000"/>
            <a:chOff x="11662012" y="759093"/>
            <a:chExt cx="720000" cy="720000"/>
          </a:xfrm>
        </p:grpSpPr>
        <p:sp>
          <p:nvSpPr>
            <p:cNvPr id="93" name="Звезда: 6 точек 92"/>
            <p:cNvSpPr/>
            <p:nvPr/>
          </p:nvSpPr>
          <p:spPr>
            <a:xfrm>
              <a:off x="11662012" y="759093"/>
              <a:ext cx="720000" cy="720000"/>
            </a:xfrm>
            <a:prstGeom prst="star6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1785502" y="806741"/>
              <a:ext cx="538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Г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168070" y="584803"/>
            <a:ext cx="785628" cy="720000"/>
            <a:chOff x="11920723" y="2204224"/>
            <a:chExt cx="785628" cy="720000"/>
          </a:xfrm>
        </p:grpSpPr>
        <p:sp>
          <p:nvSpPr>
            <p:cNvPr id="95" name="Овал 94"/>
            <p:cNvSpPr/>
            <p:nvPr/>
          </p:nvSpPr>
          <p:spPr>
            <a:xfrm>
              <a:off x="11920723" y="2204224"/>
              <a:ext cx="756000" cy="72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1926542" y="2241058"/>
              <a:ext cx="7798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695517" y="1548558"/>
            <a:ext cx="4634510" cy="900000"/>
            <a:chOff x="861306" y="1567567"/>
            <a:chExt cx="4634510" cy="900000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861306" y="1567567"/>
              <a:ext cx="4634510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>
              <a:off x="1788062" y="1655073"/>
              <a:ext cx="720000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Звезда: 6 точек 96"/>
            <p:cNvSpPr/>
            <p:nvPr/>
          </p:nvSpPr>
          <p:spPr>
            <a:xfrm>
              <a:off x="1008379" y="1655073"/>
              <a:ext cx="720000" cy="720000"/>
            </a:xfrm>
            <a:prstGeom prst="star6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2652772" y="1654315"/>
              <a:ext cx="720001" cy="720000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Равнобедренный треугольник 98"/>
            <p:cNvSpPr/>
            <p:nvPr/>
          </p:nvSpPr>
          <p:spPr>
            <a:xfrm>
              <a:off x="3580954" y="1648213"/>
              <a:ext cx="720000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Звезда: 6 точек 100"/>
            <p:cNvSpPr/>
            <p:nvPr/>
          </p:nvSpPr>
          <p:spPr>
            <a:xfrm>
              <a:off x="4537021" y="1653889"/>
              <a:ext cx="719999" cy="720000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672671" y="2543287"/>
            <a:ext cx="4605366" cy="900000"/>
            <a:chOff x="875878" y="2581457"/>
            <a:chExt cx="4605366" cy="900000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875878" y="2581457"/>
              <a:ext cx="4605366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009581" y="2682801"/>
              <a:ext cx="720000" cy="72000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Звезда: 6 точек 62"/>
            <p:cNvSpPr/>
            <p:nvPr/>
          </p:nvSpPr>
          <p:spPr>
            <a:xfrm>
              <a:off x="2822477" y="2645171"/>
              <a:ext cx="720000" cy="720000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1932739" y="2668588"/>
              <a:ext cx="720000" cy="72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3709600" y="2682801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4557930" y="2675707"/>
              <a:ext cx="720001" cy="720000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672102" y="3522560"/>
            <a:ext cx="4643027" cy="900000"/>
            <a:chOff x="852789" y="3589610"/>
            <a:chExt cx="4643027" cy="900000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852789" y="3589610"/>
              <a:ext cx="4643027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4618516" y="3670744"/>
              <a:ext cx="720000" cy="720000"/>
            </a:xfrm>
            <a:prstGeom prst="ellipse">
              <a:avLst/>
            </a:prstGeom>
            <a:solidFill>
              <a:srgbClr val="33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Равнобедренный треугольник 91"/>
            <p:cNvSpPr/>
            <p:nvPr/>
          </p:nvSpPr>
          <p:spPr>
            <a:xfrm>
              <a:off x="3741216" y="3640156"/>
              <a:ext cx="720000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Звезда: 6 точек 104"/>
            <p:cNvSpPr/>
            <p:nvPr/>
          </p:nvSpPr>
          <p:spPr>
            <a:xfrm>
              <a:off x="1019217" y="3691524"/>
              <a:ext cx="719999" cy="720000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1902578" y="3672378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2844285" y="3670744"/>
              <a:ext cx="720001" cy="720000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681398" y="4521604"/>
            <a:ext cx="4624434" cy="900000"/>
            <a:chOff x="871383" y="4596226"/>
            <a:chExt cx="4624434" cy="900000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>
              <a:off x="871383" y="4596226"/>
              <a:ext cx="4624434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Равнобедренный треугольник 73"/>
            <p:cNvSpPr/>
            <p:nvPr/>
          </p:nvSpPr>
          <p:spPr>
            <a:xfrm>
              <a:off x="1699607" y="4751473"/>
              <a:ext cx="648000" cy="64800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Равнобедренный треугольник 88"/>
            <p:cNvSpPr/>
            <p:nvPr/>
          </p:nvSpPr>
          <p:spPr>
            <a:xfrm>
              <a:off x="4006566" y="4722226"/>
              <a:ext cx="648000" cy="648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Звезда: 6 точек 103"/>
            <p:cNvSpPr/>
            <p:nvPr/>
          </p:nvSpPr>
          <p:spPr>
            <a:xfrm>
              <a:off x="3265125" y="4754155"/>
              <a:ext cx="648000" cy="648000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1084948" y="4752803"/>
              <a:ext cx="432000" cy="648000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488971" y="4754155"/>
              <a:ext cx="648000" cy="648000"/>
            </a:xfrm>
            <a:prstGeom prst="ellipse">
              <a:avLst/>
            </a:prstGeom>
            <a:solidFill>
              <a:srgbClr val="CC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Равнобедренный треугольник 109"/>
            <p:cNvSpPr/>
            <p:nvPr/>
          </p:nvSpPr>
          <p:spPr>
            <a:xfrm>
              <a:off x="4770649" y="4722226"/>
              <a:ext cx="648000" cy="6480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10146162" y="562289"/>
            <a:ext cx="779808" cy="720000"/>
            <a:chOff x="-1485281" y="763984"/>
            <a:chExt cx="779808" cy="720000"/>
          </a:xfrm>
        </p:grpSpPr>
        <p:sp>
          <p:nvSpPr>
            <p:cNvPr id="113" name="Прямоугольник 112"/>
            <p:cNvSpPr/>
            <p:nvPr/>
          </p:nvSpPr>
          <p:spPr>
            <a:xfrm>
              <a:off x="-1451667" y="763984"/>
              <a:ext cx="720001" cy="720000"/>
            </a:xfrm>
            <a:prstGeom prst="rect">
              <a:avLst/>
            </a:prstGeom>
            <a:solidFill>
              <a:srgbClr val="33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-1485281" y="832580"/>
              <a:ext cx="779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0" name="Группа 119"/>
          <p:cNvGrpSpPr/>
          <p:nvPr/>
        </p:nvGrpSpPr>
        <p:grpSpPr>
          <a:xfrm>
            <a:off x="677011" y="5511904"/>
            <a:ext cx="4614356" cy="900000"/>
            <a:chOff x="881460" y="5597417"/>
            <a:chExt cx="4614356" cy="900000"/>
          </a:xfrm>
        </p:grpSpPr>
        <p:sp>
          <p:nvSpPr>
            <p:cNvPr id="72" name="Прямоугольник: скругленные углы 71"/>
            <p:cNvSpPr/>
            <p:nvPr/>
          </p:nvSpPr>
          <p:spPr>
            <a:xfrm>
              <a:off x="881460" y="5597417"/>
              <a:ext cx="4614356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Звезда: 6 точек 102"/>
            <p:cNvSpPr/>
            <p:nvPr/>
          </p:nvSpPr>
          <p:spPr>
            <a:xfrm>
              <a:off x="1015856" y="5695302"/>
              <a:ext cx="719999" cy="720000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3758857" y="5693288"/>
              <a:ext cx="540000" cy="720000"/>
            </a:xfrm>
            <a:prstGeom prst="ellips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1961199" y="5703981"/>
              <a:ext cx="648000" cy="648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Звезда: 6 точек 117"/>
            <p:cNvSpPr/>
            <p:nvPr/>
          </p:nvSpPr>
          <p:spPr>
            <a:xfrm>
              <a:off x="2798843" y="5693288"/>
              <a:ext cx="720000" cy="720000"/>
            </a:xfrm>
            <a:prstGeom prst="star6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4600045" y="5681104"/>
              <a:ext cx="720001" cy="72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1" name="Рисунок 1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535" y="5886450"/>
            <a:ext cx="968030" cy="83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Рисунок 1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695" y="168352"/>
            <a:ext cx="6648624" cy="684067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grpSp>
        <p:nvGrpSpPr>
          <p:cNvPr id="88" name="Группа 87"/>
          <p:cNvGrpSpPr/>
          <p:nvPr/>
        </p:nvGrpSpPr>
        <p:grpSpPr>
          <a:xfrm>
            <a:off x="5733490" y="542089"/>
            <a:ext cx="720001" cy="805425"/>
            <a:chOff x="7590383" y="1035515"/>
            <a:chExt cx="663928" cy="805425"/>
          </a:xfrm>
        </p:grpSpPr>
        <p:sp>
          <p:nvSpPr>
            <p:cNvPr id="90" name="Равнобедренный треугольник 89"/>
            <p:cNvSpPr/>
            <p:nvPr/>
          </p:nvSpPr>
          <p:spPr>
            <a:xfrm>
              <a:off x="7590383" y="1035515"/>
              <a:ext cx="663928" cy="72000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645903" y="1194609"/>
              <a:ext cx="558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73CF13-9666-4EC5-AFB2-E34713048F79}"/>
</file>

<file path=customXml/itemProps2.xml><?xml version="1.0" encoding="utf-8"?>
<ds:datastoreItem xmlns:ds="http://schemas.openxmlformats.org/officeDocument/2006/customXml" ds:itemID="{FB22D5FE-18D5-48F9-8021-F34D06279687}"/>
</file>

<file path=customXml/itemProps3.xml><?xml version="1.0" encoding="utf-8"?>
<ds:datastoreItem xmlns:ds="http://schemas.openxmlformats.org/officeDocument/2006/customXml" ds:itemID="{0845684F-18EF-401D-A1D0-2C4336DC9BD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Slides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13</cp:revision>
  <dcterms:created xsi:type="dcterms:W3CDTF">2024-12-14T08:18:00Z</dcterms:created>
  <dcterms:modified xsi:type="dcterms:W3CDTF">2025-04-10T12:28:22Z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26E958500ABF4208948D59FFA723B907_12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