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2ADDF29-9167-4803-A484-276E16CB0A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10" y="2974737"/>
            <a:ext cx="3610303" cy="361030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