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 varScale="1">
        <p:scale>
          <a:sx n="102" d="100"/>
          <a:sy n="102" d="100"/>
        </p:scale>
        <p:origin x="28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91643" y="1296102"/>
            <a:ext cx="7700977" cy="3775656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Рисунок 11" descr="Изображение выглядит как графическая вставка, мультфильм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72B0D06-B0B6-95A1-28B4-31EAF2981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88" y="3209163"/>
            <a:ext cx="3579954" cy="3579954"/>
          </a:xfrm>
          <a:prstGeom prst="rect">
            <a:avLst/>
          </a:prstGeom>
        </p:spPr>
      </p:pic>
      <p:pic>
        <p:nvPicPr>
          <p:cNvPr id="3" name="Рисунок 2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088" y="1528240"/>
            <a:ext cx="1832498" cy="18324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667" y="53964"/>
            <a:ext cx="3064338" cy="3064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6371" y="1464798"/>
            <a:ext cx="1127335" cy="11273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6120" y="1777597"/>
            <a:ext cx="2310277" cy="1516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D25D30-362C-CC5B-3817-68A5AFF53D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9979" y="1548763"/>
            <a:ext cx="834740" cy="8347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1868F5B-E1C2-4DF0-D785-54E96CC8D3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1779" y="1989269"/>
            <a:ext cx="928752" cy="9287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766E42C-2C39-D0E8-FD08-2F20C6408E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5756" y="1573168"/>
            <a:ext cx="834740" cy="8347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3EE42E5-535F-3D36-B12A-3799E451D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9088" y="3877706"/>
            <a:ext cx="834740" cy="8347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B9C39E-BC01-F308-D540-D12BD519B2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1065" y="3557007"/>
            <a:ext cx="834740" cy="8347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FE2BBE-AABF-F96B-326F-A3178C04A3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163" y="3139103"/>
            <a:ext cx="834740" cy="8347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A5868C-97B8-89A7-DF77-76150128AA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0983" y="3269871"/>
            <a:ext cx="834740" cy="8347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3103" y="1415282"/>
            <a:ext cx="2268492" cy="18784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всредство, транспорт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6937" y="1222409"/>
            <a:ext cx="2125018" cy="212501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3556" y="3637526"/>
            <a:ext cx="1377723" cy="13150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18848" y="3222859"/>
            <a:ext cx="2033422" cy="20334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55433" y="3338106"/>
            <a:ext cx="1913940" cy="191394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36003" y="3154652"/>
            <a:ext cx="2050714" cy="20507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726" y="16594"/>
            <a:ext cx="3064338" cy="306433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73100"/>
          </a:effectLst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06 0.02431 L -0.29297 -0.037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43177 -0.0243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1 L -0.60859 -0.1391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 L -0.71758 -0.017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1 L -0.68008 -0.35602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56797 -0.365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6823 -0.3967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0091 -0.39051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E3F5B59-5B85-4E0A-B770-250070F72014}"/>
</file>

<file path=customXml/itemProps2.xml><?xml version="1.0" encoding="utf-8"?>
<ds:datastoreItem xmlns:ds="http://schemas.openxmlformats.org/officeDocument/2006/customXml" ds:itemID="{43C1EF48-9D1B-4BA3-B2FD-3205B3F91A47}"/>
</file>

<file path=customXml/itemProps3.xml><?xml version="1.0" encoding="utf-8"?>
<ds:datastoreItem xmlns:ds="http://schemas.openxmlformats.org/officeDocument/2006/customXml" ds:itemID="{D13BF84D-99CD-445A-BDFF-C159E86FA45D}"/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13</cp:revision>
  <dcterms:created xsi:type="dcterms:W3CDTF">2024-07-20T06:48:34Z</dcterms:created>
  <dcterms:modified xsi:type="dcterms:W3CDTF">2024-10-29T19:08:34Z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