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61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94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476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1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08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30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59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199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587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811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356-AC19-4697-8302-AD7C77295067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6BCBD-1DAE-4BB4-A3C6-5CF6FA821C5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38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6" y="-112074"/>
            <a:ext cx="12196406" cy="6970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76" y="3408783"/>
            <a:ext cx="3043645" cy="304364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32701" y="845249"/>
            <a:ext cx="3097935" cy="2900165"/>
          </a:xfrm>
          <a:prstGeom prst="ellipse">
            <a:avLst/>
          </a:prstGeom>
          <a:solidFill>
            <a:schemeClr val="lt1">
              <a:alpha val="80000"/>
            </a:schemeClr>
          </a:solidFill>
          <a:effectLst>
            <a:glow rad="847560">
              <a:schemeClr val="bg1"/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23" y="1302448"/>
            <a:ext cx="1849006" cy="18490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185" y="1195103"/>
            <a:ext cx="2294965" cy="20831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36" y="1456116"/>
            <a:ext cx="1678429" cy="16784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09" y="1439207"/>
            <a:ext cx="1662564" cy="16674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78" y="1414495"/>
            <a:ext cx="1644387" cy="16443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09" y="1524689"/>
            <a:ext cx="1635220" cy="163522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824980" y="3404069"/>
            <a:ext cx="1371895" cy="1651242"/>
            <a:chOff x="3806327" y="2126731"/>
            <a:chExt cx="1716741" cy="2367901"/>
          </a:xfrm>
        </p:grpSpPr>
        <p:sp>
          <p:nvSpPr>
            <p:cNvPr id="7" name="Rectangle 6"/>
            <p:cNvSpPr/>
            <p:nvPr/>
          </p:nvSpPr>
          <p:spPr>
            <a:xfrm>
              <a:off x="3806327" y="3981450"/>
              <a:ext cx="1661024" cy="51318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Ль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327" y="2126731"/>
              <a:ext cx="1716741" cy="1716742"/>
            </a:xfrm>
            <a:prstGeom prst="rect">
              <a:avLst/>
            </a:prstGeom>
            <a:effectLst>
              <a:glow rad="127000">
                <a:schemeClr val="bg1">
                  <a:alpha val="98404"/>
                </a:schemeClr>
              </a:glow>
            </a:effectLst>
          </p:spPr>
        </p:pic>
      </p:grpSp>
      <p:sp>
        <p:nvSpPr>
          <p:cNvPr id="29" name="Rectangle 28"/>
          <p:cNvSpPr/>
          <p:nvPr/>
        </p:nvSpPr>
        <p:spPr>
          <a:xfrm>
            <a:off x="3820945" y="4691400"/>
            <a:ext cx="1359254" cy="36047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3" name="Group 32"/>
          <p:cNvGrpSpPr/>
          <p:nvPr/>
        </p:nvGrpSpPr>
        <p:grpSpPr>
          <a:xfrm>
            <a:off x="7981566" y="3478725"/>
            <a:ext cx="1414783" cy="1587580"/>
            <a:chOff x="7297129" y="3061150"/>
            <a:chExt cx="1389983" cy="1805630"/>
          </a:xfrm>
        </p:grpSpPr>
        <p:sp>
          <p:nvSpPr>
            <p:cNvPr id="8" name="Rectangle 7"/>
            <p:cNvSpPr/>
            <p:nvPr/>
          </p:nvSpPr>
          <p:spPr>
            <a:xfrm>
              <a:off x="7332103" y="4453840"/>
              <a:ext cx="1304972" cy="41294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uk-U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7129" y="3061150"/>
              <a:ext cx="1389983" cy="1389983"/>
            </a:xfrm>
            <a:prstGeom prst="rect">
              <a:avLst/>
            </a:prstGeom>
            <a:effectLst>
              <a:glow rad="131252">
                <a:schemeClr val="bg1"/>
              </a:glow>
            </a:effectLst>
          </p:spPr>
        </p:pic>
      </p:grpSp>
      <p:sp>
        <p:nvSpPr>
          <p:cNvPr id="27" name="Rectangle 26"/>
          <p:cNvSpPr/>
          <p:nvPr/>
        </p:nvSpPr>
        <p:spPr>
          <a:xfrm>
            <a:off x="7997722" y="469656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Rectangle 24"/>
          <p:cNvSpPr/>
          <p:nvPr/>
        </p:nvSpPr>
        <p:spPr>
          <a:xfrm>
            <a:off x="8038375" y="4679961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Rectangle 21"/>
          <p:cNvSpPr/>
          <p:nvPr/>
        </p:nvSpPr>
        <p:spPr>
          <a:xfrm>
            <a:off x="8030493" y="466639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Rectangle 19"/>
          <p:cNvSpPr/>
          <p:nvPr/>
        </p:nvSpPr>
        <p:spPr>
          <a:xfrm>
            <a:off x="8026206" y="4703172"/>
            <a:ext cx="136800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7995835" y="4675896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Rectangle 27"/>
          <p:cNvSpPr/>
          <p:nvPr/>
        </p:nvSpPr>
        <p:spPr>
          <a:xfrm>
            <a:off x="3841003" y="4691662"/>
            <a:ext cx="1339196" cy="37368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Rectangle 17"/>
          <p:cNvSpPr/>
          <p:nvPr/>
        </p:nvSpPr>
        <p:spPr>
          <a:xfrm>
            <a:off x="3852829" y="4703232"/>
            <a:ext cx="1344045" cy="37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3846004" y="4682488"/>
            <a:ext cx="1364566" cy="376812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Rectangle 14"/>
          <p:cNvSpPr/>
          <p:nvPr/>
        </p:nvSpPr>
        <p:spPr>
          <a:xfrm>
            <a:off x="3848807" y="4694964"/>
            <a:ext cx="1361763" cy="366133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3818132" y="4703232"/>
            <a:ext cx="1378742" cy="348257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Rectangle 34"/>
          <p:cNvSpPr/>
          <p:nvPr/>
        </p:nvSpPr>
        <p:spPr>
          <a:xfrm>
            <a:off x="3811284" y="4684970"/>
            <a:ext cx="1385590" cy="381335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Rectangle 38"/>
          <p:cNvSpPr/>
          <p:nvPr/>
        </p:nvSpPr>
        <p:spPr>
          <a:xfrm>
            <a:off x="8062952" y="470890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Rectangle 40"/>
          <p:cNvSpPr/>
          <p:nvPr/>
        </p:nvSpPr>
        <p:spPr>
          <a:xfrm>
            <a:off x="8012510" y="4706828"/>
            <a:ext cx="1371394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Rectangle 42"/>
          <p:cNvSpPr/>
          <p:nvPr/>
        </p:nvSpPr>
        <p:spPr>
          <a:xfrm>
            <a:off x="3824980" y="4697447"/>
            <a:ext cx="1371894" cy="3704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5" name="Rectangle 44"/>
          <p:cNvSpPr/>
          <p:nvPr/>
        </p:nvSpPr>
        <p:spPr>
          <a:xfrm>
            <a:off x="8017164" y="4691823"/>
            <a:ext cx="1366740" cy="398728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Rectangle 45"/>
          <p:cNvSpPr/>
          <p:nvPr/>
        </p:nvSpPr>
        <p:spPr>
          <a:xfrm>
            <a:off x="8012510" y="4700852"/>
            <a:ext cx="1366740" cy="399600"/>
          </a:xfrm>
          <a:prstGeom prst="rect">
            <a:avLst/>
          </a:prstGeom>
          <a:solidFill>
            <a:schemeClr val="accent6">
              <a:alpha val="56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8" name="Рисунок 47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53B5B2AF-896E-0707-5698-4BDFBDB07B0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73" y="1403663"/>
            <a:ext cx="1637438" cy="16660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755" y="1475939"/>
            <a:ext cx="1637438" cy="16374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179" y="1561980"/>
            <a:ext cx="1461247" cy="146124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25EFCE6-62BD-188F-738C-771D8996C5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06" y="1062408"/>
            <a:ext cx="2366592" cy="236659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птица, перо, клюв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772B2E2-612B-C107-C913-1EF4542D0D8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65" y="1436148"/>
            <a:ext cx="1878107" cy="18799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03" y="1266560"/>
            <a:ext cx="1875341" cy="18753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807" y="1329294"/>
            <a:ext cx="1791613" cy="1791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78" y="1445392"/>
            <a:ext cx="1658471" cy="165847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292" y="1644670"/>
            <a:ext cx="1196498" cy="11997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439" y="1530114"/>
            <a:ext cx="1582271" cy="1582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892" y="-130244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7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7" grpId="0" animBg="1"/>
      <p:bldP spid="27" grpId="1" animBg="1"/>
      <p:bldP spid="25" grpId="0" animBg="1"/>
      <p:bldP spid="25" grpId="1" animBg="1"/>
      <p:bldP spid="22" grpId="0" animBg="1"/>
      <p:bldP spid="22" grpId="1" animBg="1"/>
      <p:bldP spid="20" grpId="0" animBg="1"/>
      <p:bldP spid="20" grpId="1" animBg="1"/>
      <p:bldP spid="13" grpId="0" animBg="1"/>
      <p:bldP spid="13" grpId="1" animBg="1"/>
      <p:bldP spid="28" grpId="0" animBg="1"/>
      <p:bldP spid="28" grpId="1" animBg="1"/>
      <p:bldP spid="18" grpId="0" animBg="1"/>
      <p:bldP spid="18" grpId="1" animBg="1"/>
      <p:bldP spid="16" grpId="0" animBg="1"/>
      <p:bldP spid="16" grpId="1" animBg="1"/>
      <p:bldP spid="15" grpId="0" animBg="1"/>
      <p:bldP spid="15" grpId="1" animBg="1"/>
      <p:bldP spid="11" grpId="0" animBg="1"/>
      <p:bldP spid="11" grpId="1" animBg="1"/>
      <p:bldP spid="35" grpId="0" animBg="1"/>
      <p:bldP spid="35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12</cp:revision>
  <dcterms:created xsi:type="dcterms:W3CDTF">2024-12-06T10:08:46Z</dcterms:created>
  <dcterms:modified xsi:type="dcterms:W3CDTF">2024-12-10T17:40:10Z</dcterms:modified>
</cp:coreProperties>
</file>