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64373-C2A8-40A3-8410-33B4DEF08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E96490F-E180-430D-9F3E-10C4DEC7B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4DF57-845B-44B6-9C9E-A7CF1F98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E75EFE-F27C-4ECE-AABB-E1D2A605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3F2D97-F23E-4ADB-AD6C-F02F6D56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3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D2065-BA01-4BFC-9227-51B92C7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08B2076-5521-4CD5-920D-2082684D6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40825A-49C4-4F7E-A4CD-46C25B2A0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D768E00-2A88-4A6C-951E-4CDCA45C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FBEEC5-2CAD-4A9E-98C4-61ECA8E1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02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FF1701D-F744-4E18-821B-2C0E67D40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873CAD4-CDEB-4F55-9116-4733D80B1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63C8E-9C77-41DC-B732-A01E60D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127C84-3B81-4567-83B7-65DB3760B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8D8CDE-AE06-4BF3-8CA5-0CF1E8D7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57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29FE1-2F9D-4D8F-821A-7A543C83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87F34-336F-4E06-A764-CBE81021E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376670-18B9-4376-AAF0-9B480AEB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C8C419-6B75-41CA-B245-6EA96916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D81BE8-9523-42FB-8D09-F9AE2EA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358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AE41-70BC-463C-AA56-68F78794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1189D5-5D4B-489C-91A3-BDB409670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4268CE-5339-4224-B514-B4F89EE0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628C92A-1E37-4E8A-970A-C261539A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2967BE0-DC32-418E-9C8F-B0E3DF35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3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70820-389B-4433-BE57-4870962D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558674D-E168-48BE-B74B-68812D9F3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E40BDD-F846-4ED0-8607-A41CB3CF0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7508BE-7F91-46DA-B322-6E1E9A7C9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D39058-DE15-4323-A13E-95936DB0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45B8D9-1014-4C67-86FF-C12BBF14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7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2546-7F09-4BF3-A17F-A835E415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CD5807-B9E0-425B-AECF-6D65C06B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70E3B2-5990-4332-A9A5-F0030934F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68DD44A-FF41-433F-9BDC-301631699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1A4E236-0121-4797-9221-D6C044729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369278D-8081-4D67-9AD9-CC554847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F9CA29E-587D-4BC0-B2B3-34301C3E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05B36F-FC70-46ED-BBA6-5F33C685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3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C706A-CBA7-4BC9-9BAF-FBAD4357F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D169AC-734E-4D51-A2E3-BCEA0816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B4F2CB0-6038-454E-B9EE-8E7F6922F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61C10BA0-6252-403C-B5BF-9D0807A9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7CBCDF8-2B2E-4F41-B316-EBC5B329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50E5C1-1EEF-4659-8561-F6F6A41D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4869D6A-4292-40E3-B88B-40F30592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1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4DA3E-408B-4CD7-B7D2-E748A8574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BEAE664-CDB0-45EF-B58C-797AE883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EF0186C-AB15-482F-B26E-B867C8B1A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1FEF17-36C1-43B7-9861-A543C30F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113838F-E4B6-44C2-BA78-FF4E9F89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D353F8-9250-45AB-A1EA-181A532E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53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394E3-A2B3-4E56-B2FE-6327351B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D54DED-CC4E-46E6-92CC-BAB1E4CD7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8D3BA13-ACB8-46FA-B221-3898226CD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D42EFEB-20B8-43C2-9BC4-773EDBD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C9FE19-5ABD-49D5-9877-B0CF19E9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FC1C57-74D9-43CC-8EF2-BAC753A2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647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75E4921-4D2F-4AAB-8967-6DE3674E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BA3E5BF-28FC-4865-B602-4FC8951AD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B60ACF-6C7E-4618-A7E2-B453FC6F7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61F2-97F2-4490-8DC2-8B59FEC6DBC5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D6DAB5-33E7-4CC0-AAA0-EDA021435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D70E32-CEC3-4BBB-BDF6-4C89B394F5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B19B-667D-433B-BEB3-E3E59801C2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7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6BEA1-8B48-4D82-9802-C81730588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8DE56-DEB8-42AF-AC75-9F36FBCB4B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-1929" r="25874" b="-2203"/>
          <a:stretch/>
        </p:blipFill>
        <p:spPr>
          <a:xfrm>
            <a:off x="5524871" y="0"/>
            <a:ext cx="3374967" cy="6895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5AD29-422A-4B9B-92F3-A94D8914A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2878" y="1683924"/>
            <a:ext cx="1558952" cy="15589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847F2-4262-4D40-9363-4FB2B89E3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852982" flipH="1">
            <a:off x="7033460" y="1688772"/>
            <a:ext cx="357786" cy="1465493"/>
          </a:xfrm>
          <a:prstGeom prst="rect">
            <a:avLst/>
          </a:prstGeom>
          <a:effectLst>
            <a:glow rad="152400">
              <a:schemeClr val="bg1">
                <a:alpha val="71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2B2BA5-C8CC-4516-A074-5118AA0E2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0244" y="1646045"/>
            <a:ext cx="1527422" cy="15274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9A788DE-B1A8-42C4-AE27-D1BFF8B780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25104" y="1734834"/>
            <a:ext cx="1443495" cy="13833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4D107F-691F-4246-8ED7-12E15AE9B8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8230" y="1846806"/>
            <a:ext cx="1513960" cy="11664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BFCBF8-5DE1-44E3-AC1C-DE1C36A076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7374" y="1708952"/>
            <a:ext cx="1113161" cy="1447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F13711-3702-4CD3-AEA5-87F885D444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6" y="2543695"/>
            <a:ext cx="3786037" cy="37860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8630820-2E4F-4F0C-BF32-ADE7467684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9330" y="1639047"/>
            <a:ext cx="1388198" cy="14791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B10680-E63B-46A0-934C-27F81612AD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5693" y="1717429"/>
            <a:ext cx="1387609" cy="13876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1EF14AF-3E2D-4AD9-BE11-FA81E5875C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34" y="898599"/>
            <a:ext cx="5227989" cy="52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6</cp:revision>
  <dcterms:created xsi:type="dcterms:W3CDTF">2024-07-26T18:01:35Z</dcterms:created>
  <dcterms:modified xsi:type="dcterms:W3CDTF">2024-10-29T09:54:25Z</dcterms:modified>
</cp:coreProperties>
</file>