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FB860-7419-40D2-7BBE-4490FC1A1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21A7AEA-4AA1-0B11-60EE-8F5AB6FD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2E3B8-958E-8783-650A-4E3448F8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E4D644-6DA1-E14E-CC2E-02A4BF41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198C26-2C55-506D-9EA5-81950EBC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BEF5C-A1EA-DCD8-EAD7-793ED8B2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9F9114-EA10-483B-41EE-BB8890C4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E83F49-5CAC-4687-A235-99580EA1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DB821-D606-7838-8631-D776CF0F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B45538-49BC-9F1C-D44A-0B7454FE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7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24F6713-5B99-3CF8-AFF9-4C92C0374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010972-6BC8-6299-9BC3-7E3E07A33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49A3FA-6861-560C-D40C-80376E48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02D976-85C4-04B2-A70A-9CE1B978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619445-79A0-C4C8-E732-7EFB5671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1390F-8FFC-CD96-E80E-93332758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1A70F2-F652-AF55-4AE0-EBAD5D75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3E3399-7AEE-0DD7-623D-D37543BB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0AAB9-EEDA-3B10-2A43-9421B718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F467FF-21A2-0AF0-67C6-B08F0FFF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8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0AF2-22FD-0975-93FB-4DFD447E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AB998A-ADBE-0A18-1B6E-7F5616ACA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02F7DE-F9B5-5AA8-60DE-4318CCFF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91F2DD-8E6E-E32E-C08B-823B5E53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EA5BF5-7679-B3DB-2C40-D52C7D0C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5F029-5E2B-1BFE-2D93-829E55D5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B2AE8E-EF5B-21CC-DC8B-579335892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21217C-54E6-FE4A-4B4E-CB3E0058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08C96-F727-8CFA-4564-815ACBE4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74B383-F053-5F3B-590B-92B4547B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DC7420-AFCF-38AD-2862-4F2F130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8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B93D-6EB7-9F99-9750-7E38A64A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E9BA2C-A008-5C63-B10A-79D36436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5AF035D-84C8-3158-AA95-8A717A5A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9694ED2-5A70-4868-B2F7-98CDB4324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B3EB66-A8CD-6A46-5E6A-56654025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02B5308-BB92-5552-6434-67AC6FC5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CA22AB2-0979-D345-772C-32DEB924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41C6949-50C1-4A45-AA58-6D7D77E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D515-0AD1-2E0A-7BF5-A80EE085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F28089-8518-BF5E-7E98-69CABBC6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294D80-19BD-7876-AB7A-812D5F1D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7966BA-542D-D6C0-106E-9B101A8F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DDF1BD5-64D1-F0AE-4D89-6D4E4EAC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A8A9C89-2B51-02D4-A737-83913507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0D70061-3996-657A-92B5-52D6477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7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943EF-72EE-8131-CDF7-03C36B20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5792A8-D4E1-7601-BFD7-36468A09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38FFCC-93C5-80E8-C5B5-F8122C69B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90BB3C-6BC1-38E7-4EF1-63168C64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4ACDF8-26B0-1842-0EE6-E27351C8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2B24E-D94E-CD65-9A38-6B006B39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5D5BA-74E3-E3A9-4371-FFF905A8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A91565-4CB6-9487-C8F7-B48810712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3E9078-9873-5144-FAB3-00E29132F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C635A1-5096-247B-9FAA-D78E97BE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5B0A81-709F-6F3E-C545-BF75B385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F6F223-EAA1-696F-F712-EF7F478F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385CDC2-511E-012E-6535-433A4EC9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B67435-98C1-3841-EE4C-95FB7AC98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98BCEE-17D6-06C7-7DEC-4A90A9483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C9293-7C3A-4098-84C8-F8C15624E64A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A2B921-12F3-470C-A949-9719798AD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8C010D-62BE-5870-3803-DEBEC6B65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8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6B429097-3507-F448-1033-19DEC15C1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B55DC3-2FF7-749D-FDBE-E79AAAF6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5" y="3258819"/>
            <a:ext cx="3188140" cy="3188140"/>
          </a:xfrm>
          <a:prstGeom prst="rect">
            <a:avLst/>
          </a:prstGeom>
        </p:spPr>
      </p:pic>
      <p:pic>
        <p:nvPicPr>
          <p:cNvPr id="3" name="подарок">
            <a:extLst>
              <a:ext uri="{FF2B5EF4-FFF2-40B4-BE49-F238E27FC236}">
                <a16:creationId xmlns:a16="http://schemas.microsoft.com/office/drawing/2014/main" id="{F7123C51-C062-F418-3186-7A2629C6A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4" name="награда">
            <a:extLst>
              <a:ext uri="{FF2B5EF4-FFF2-40B4-BE49-F238E27FC236}">
                <a16:creationId xmlns:a16="http://schemas.microsoft.com/office/drawing/2014/main" id="{042A01DF-905F-3C62-6056-A5BAFEAD6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8A612A-2AC0-B012-B238-E804C227A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0331" y="4574195"/>
            <a:ext cx="1102038" cy="11020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ED3B3E-26EA-1A3F-44DB-8A4A4E40A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0618">
            <a:off x="10459387" y="3793871"/>
            <a:ext cx="585869" cy="5858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2" name="Рисунок 3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88EAB6-3FD9-9FAE-D2CE-D27E8FF555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7898">
            <a:off x="9020119" y="3037110"/>
            <a:ext cx="1703786" cy="170378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4" name="Рисунок 3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5E32BB94-CC26-72D2-1786-459FE17CA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64" y="5393530"/>
            <a:ext cx="1267055" cy="12859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6C7AF4F-38C3-2517-EBED-CC89F778C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697" y="3971731"/>
            <a:ext cx="1021490" cy="102149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71D6A3-5F7C-F8DE-FB03-6F3313D60A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94" y="4440434"/>
            <a:ext cx="1269267" cy="12692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E8B60C7-6C76-D665-01DA-8768CAB475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82" y="5210557"/>
            <a:ext cx="1562100" cy="15621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94BA08A-61C0-C055-9D5C-290DD98D93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7647" y="4466137"/>
            <a:ext cx="914706" cy="92739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4" name="Рисунок 43" descr="Изображение выглядит как детская площад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DA89FA5-DD7C-C57C-F93A-88C2C0036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4" y="5324655"/>
            <a:ext cx="1543703" cy="12692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0BAC2-057D-A816-D151-D1C67BEFC0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0618">
            <a:off x="10853193" y="3803841"/>
            <a:ext cx="585869" cy="5858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EE7B0-0E91-2E2B-5B34-1B23C66D1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0618">
            <a:off x="10645284" y="4057712"/>
            <a:ext cx="585869" cy="5858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9ED6B378-7ECF-6C85-A239-58AA3BC4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47" y="5240707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C1663A22-49D1-87C3-E44F-8EB4AA4E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79" y="5231897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6DE985D8-AF8E-86F8-C0E4-39F04A53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96" y="524923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30CCACF2-0C4F-BF2E-8451-35666051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26" y="401509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C9B4999-A795-C60A-6090-8DFDDDCD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83" y="4201152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5C8EE27-9FAD-9696-2406-4C0467B1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17" y="385948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E8D02EE-B97F-DFBC-A744-CE8A747B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64" y="3043952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1.66667E-6 0.00047 C -0.00287 -0.05139 -0.00469 -0.10301 -0.00781 -0.15416 C -0.00873 -0.16898 -0.01328 -0.19004 -0.0155 -0.20393 C -0.03151 -0.30092 -0.01146 -0.19051 -0.04193 -0.35764 L -0.0513 -0.40903 C -0.05352 -0.42129 -0.05521 -0.43403 -0.05807 -0.44583 C -0.06198 -0.46203 -0.0655 -0.47847 -0.06979 -0.49398 C -0.07422 -0.50926 -0.07565 -0.51713 -0.08177 -0.52916 C -0.08464 -0.53518 -0.08789 -0.54051 -0.09102 -0.54537 C -0.10222 -0.5625 -0.09792 -0.55254 -0.10651 -0.56782 C -0.10938 -0.57291 -0.11302 -0.57708 -0.11511 -0.58379 C -0.11576 -0.58657 -0.12201 -0.60833 -0.12344 -0.61111 C -0.12539 -0.61458 -0.12813 -0.61643 -0.13021 -0.61875 C -0.13203 -0.61736 -0.13373 -0.61597 -0.13529 -0.61412 C -0.13815 -0.61111 -0.14076 -0.60694 -0.14388 -0.60463 C -0.14922 -0.60069 -0.14662 -0.60208 -0.15156 -0.59977 C -0.15352 -0.59606 -0.15586 -0.59282 -0.15742 -0.58866 L -0.15899 -0.58379 L -0.15899 -0.58356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9 -0.58356 L -0.15899 -0.58333 C -0.16276 -0.57616 -0.16563 -0.56666 -0.16992 -0.56065 C -0.24675 -0.45995 -0.33151 -0.37847 -0.40274 -0.26504 L -0.52474 -0.06991 C -0.53919 -0.04699 -0.55417 -0.02245 -0.57188 -0.00856 C -0.57695 -0.0044 -0.58268 -0.00532 -0.58815 -0.00347 C -0.59297 -0.00463 -0.59792 -0.00486 -0.60274 -0.00671 C -0.60365 -0.00717 -0.60443 -0.00926 -0.60534 -0.01041 C -0.60625 -0.01088 -0.60716 -0.01111 -0.60807 -0.0118 C -0.60899 -0.01736 -0.60886 -0.01504 -0.60886 -0.01852 L -0.60886 -0.01805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6 L 0.01159 -0.02407 C 0.00664 -0.07569 0.00352 -0.12638 -0.00195 -0.17685 C -0.00351 -0.19097 -0.01133 -0.2125 -0.0151 -0.22569 C -0.04271 -0.32175 -0.0082 -0.21273 -0.06068 -0.37777 L -0.07682 -0.42847 C -0.0806 -0.4405 -0.08346 -0.45324 -0.08841 -0.46481 C -0.09518 -0.48078 -0.10117 -0.49699 -0.10859 -0.51226 C -0.11627 -0.52754 -0.11875 -0.53518 -0.12929 -0.54699 C -0.13424 -0.553 -0.13984 -0.55833 -0.14518 -0.56319 C -0.16445 -0.58009 -0.15703 -0.57013 -0.17187 -0.58518 C -0.17682 -0.59027 -0.18307 -0.59444 -0.18659 -0.60092 C -0.18776 -0.6037 -0.19857 -0.62523 -0.20104 -0.628 C -0.20429 -0.63148 -0.20898 -0.63333 -0.21263 -0.63541 C -0.21575 -0.63425 -0.21875 -0.63287 -0.22135 -0.63101 C -0.2263 -0.628 -0.23073 -0.62384 -0.2362 -0.62152 C -0.24531 -0.61759 -0.24088 -0.61898 -0.24935 -0.61689 C -0.25273 -0.61319 -0.25677 -0.60995 -0.2595 -0.60578 L -0.26211 -0.60092 L -0.26211 -0.60069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2 -0.58217 L -0.2612 -0.58194 C -0.26432 -0.57523 -0.26601 -0.56597 -0.26914 -0.56018 C -0.32422 -0.46273 -0.38502 -0.38333 -0.43594 -0.27384 L -0.52357 -0.08495 C -0.53398 -0.06296 -0.54466 -0.03935 -0.55742 -0.02592 C -0.56107 -0.02199 -0.56523 -0.02268 -0.56914 -0.02037 C -0.57252 -0.02222 -0.57604 -0.02245 -0.57956 -0.02407 C -0.58021 -0.02453 -0.58073 -0.02662 -0.58151 -0.02731 C -0.5819 -0.028 -0.58281 -0.02824 -0.58333 -0.02893 C -0.58385 -0.03402 -0.58385 -0.03194 -0.58385 -0.03495 L -0.58385 -0.03472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1.04167E-6 0.00023 C 0.00117 -0.03588 0.00391 -0.07199 0.00365 -0.1081 C 0.00365 -0.11829 0.00091 -0.12778 -0.00104 -0.1375 C -0.0013 -0.13958 -0.00195 -0.14167 -0.00273 -0.14329 C -0.00521 -0.14884 -0.00833 -0.1537 -0.01094 -0.15949 C -0.01745 -0.1743 -0.02422 -0.18912 -0.03008 -0.20463 C -0.04323 -0.23935 -0.05573 -0.275 -0.06836 -0.30972 C -0.07083 -0.3169 -0.07279 -0.32407 -0.07565 -0.33055 C -0.08021 -0.34005 -0.08411 -0.35069 -0.08932 -0.35972 C -0.1 -0.37778 -0.1082 -0.39282 -0.12031 -0.40949 C -0.14114 -0.43773 -0.16341 -0.46204 -0.18685 -0.48403 C -0.21354 -0.50903 -0.21211 -0.50208 -0.22786 -0.51898 C -0.23008 -0.52153 -0.23203 -0.52454 -0.23437 -0.52639 C -0.23776 -0.5294 -0.24531 -0.5338 -0.24531 -0.53356 C -0.24805 -0.53773 -0.25026 -0.54259 -0.25338 -0.5456 C -0.27552 -0.56528 -0.28047 -0.56296 -0.30638 -0.57014 C -0.31523 -0.56782 -0.33047 -0.56389 -0.34101 -0.56018 C -0.34206 -0.55972 -0.34622 -0.5581 -0.34739 -0.55717 C -0.35234 -0.55324 -0.34909 -0.55185 -0.35742 -0.55 C -0.36341 -0.54861 -0.36953 -0.54907 -0.37565 -0.54838 C -0.3806 -0.54444 -0.37799 -0.5456 -0.38372 -0.5456 L -0.38372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43 -0.58472 L -0.37943 -0.58449 C -0.38203 -0.5868 -0.3845 -0.58819 -0.38698 -0.59028 C -0.38867 -0.59259 -0.39219 -0.59792 -0.39219 -0.59768 C -0.39531 -0.60787 -0.39245 -0.60069 -0.39752 -0.60741 C -0.40677 -0.61967 -0.39388 -0.60741 -0.41016 -0.62292 C -0.42422 -0.63588 -0.43047 -0.63981 -0.447 -0.6456 C -0.45521 -0.64884 -0.46328 -0.64954 -0.47135 -0.65116 C -0.48568 -0.64768 -0.49427 -0.64768 -0.50729 -0.63611 C -0.51211 -0.63217 -0.51641 -0.62569 -0.52083 -0.62106 C -0.53984 -0.60162 -0.53529 -0.61065 -0.54961 -0.58842 C -0.55273 -0.58356 -0.5556 -0.5787 -0.55859 -0.57315 C -0.56146 -0.56852 -0.5638 -0.56227 -0.56667 -0.55787 C -0.57578 -0.54375 -0.58555 -0.53194 -0.59453 -0.51782 C -0.60638 -0.49907 -0.62461 -0.4743 -0.63594 -0.44884 C -0.63789 -0.44444 -0.63932 -0.43819 -0.64154 -0.43356 C -0.64271 -0.43032 -0.64466 -0.42708 -0.64596 -0.4243 C -0.64909 -0.41412 -0.65208 -0.39305 -0.65391 -0.38403 C -0.65755 -0.36736 -0.66094 -0.35092 -0.66484 -0.33426 C -0.66523 -0.33241 -0.67305 -0.29768 -0.67461 -0.29398 C -0.69232 -0.24907 -0.66875 -0.30856 -0.68268 -0.275 C -0.68411 -0.27199 -0.68516 -0.26875 -0.68646 -0.26551 C -0.68711 -0.26366 -0.68737 -0.26065 -0.68802 -0.25972 C -0.69036 -0.25648 -0.69323 -0.25509 -0.69544 -0.25162 C -0.69713 -0.24954 -0.69831 -0.24514 -0.7 -0.24213 C -0.71055 -0.22523 -0.71536 -0.21805 -0.72773 -0.20972 C -0.73685 -0.20417 -0.7444 -0.20648 -0.75364 -0.20648 L -0.75364 -0.20579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3009 L 0.00443 -0.0294 C 0.01303 -0.10949 0.01159 -0.09259 0.01732 -0.25301 C 0.01745 -0.26759 0.01563 -0.28195 0.01485 -0.2963 C 0.01394 -0.30833 0.01224 -0.32269 0.01003 -0.33264 C 0.00769 -0.34213 0.00469 -0.35139 0.00144 -0.36019 C -0.00182 -0.36852 -0.00546 -0.37616 -0.0095 -0.38333 C -0.01406 -0.39097 -0.02395 -0.4 -0.02981 -0.40347 C -0.04674 -0.41296 -0.05247 -0.41273 -0.06966 -0.41667 C -0.09987 -0.42338 -0.06341 -0.41482 -0.09218 -0.42361 C -0.1 -0.42616 -0.10638 -0.42685 -0.11419 -0.42755 L -0.13138 -0.42523 C -0.13632 -0.42477 -0.13971 -0.42408 -0.14466 -0.42246 C -0.14661 -0.42176 -0.14882 -0.42107 -0.15078 -0.41945 C -0.15195 -0.41875 -0.15286 -0.41713 -0.1539 -0.41667 C -0.15546 -0.41574 -0.15703 -0.41574 -0.15859 -0.41505 C -0.17916 -0.4169 -0.17278 -0.40695 -0.17591 -0.42083 C -0.17617 -0.42199 -0.1763 -0.42269 -0.1763 -0.42361 L -0.1763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-0.43519 L -0.17786 -0.43496 C -0.18398 -0.4338 -0.19023 -0.4331 -0.19622 -0.43079 C -0.22617 -0.42014 -0.20664 -0.42685 -0.22122 -0.41759 C -0.23112 -0.41134 -0.22317 -0.41829 -0.23294 -0.41019 C -0.23632 -0.40718 -0.23958 -0.40417 -0.24296 -0.40116 C -0.24466 -0.39977 -0.24661 -0.39908 -0.24791 -0.39676 C -0.2513 -0.39074 -0.26328 -0.3706 -0.26562 -0.36273 C -0.27135 -0.34144 -0.27421 -0.31829 -0.28046 -0.29722 C -0.28958 -0.26713 -0.29648 -0.23426 -0.30794 -0.20718 C -0.31067 -0.20116 -0.31302 -0.19537 -0.31549 -0.18935 C -0.31718 -0.18496 -0.31862 -0.18033 -0.32044 -0.17616 C -0.32343 -0.16945 -0.3263 -0.16273 -0.32968 -0.15648 C -0.3401 -0.1382 -0.33606 -0.14653 -0.34218 -0.1331 C -0.3427 -0.12963 -0.34322 -0.12616 -0.34388 -0.12246 C -0.34453 -0.11875 -0.3457 -0.11505 -0.34635 -0.11088 C -0.34687 -0.10695 -0.34687 -0.10301 -0.34713 -0.09908 C -0.34752 -0.07222 -0.34791 -0.02546 -0.34882 0.00463 C -0.34895 0.00972 -0.34947 0.01458 -0.3496 0.01944 C -0.35 0.02731 -0.35052 0.04329 -0.35052 0.04352 L -0.35052 0.04329 C -0.35247 0.05555 -0.35533 0.06759 -0.35638 0.08032 C -0.35716 0.0912 -0.3552 0.09051 -0.35794 0.09051 L -0.35794 0.09074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4.375E-6 0.00023 C 0.01406 -0.0287 0.01796 -0.03541 0.0319 -0.08241 C 0.03658 -0.09791 0.04505 -0.14236 0.05 -0.16736 C 0.05026 -0.17361 0.05143 -0.1794 0.05104 -0.18518 C 0.04778 -0.22546 0.04257 -0.25301 0.02669 -0.2875 C 0.01679 -0.30972 -0.00482 -0.32916 -0.01901 -0.3419 C -0.03373 -0.35509 -0.05886 -0.37778 -0.07592 -0.38379 C -0.08737 -0.38796 -0.09909 -0.38727 -0.11055 -0.38935 C -0.12956 -0.39259 -0.14844 -0.39815 -0.16758 -0.4 L -0.20899 -0.40416 C -0.21276 -0.40486 -0.21641 -0.40625 -0.22019 -0.40694 C -0.2237 -0.40741 -0.22709 -0.40741 -0.2306 -0.4081 C -0.23347 -0.40879 -0.2362 -0.40995 -0.2392 -0.41088 C -0.24128 -0.41157 -0.24323 -0.41157 -0.24532 -0.41204 C -0.2487 -0.41319 -0.25222 -0.41458 -0.2556 -0.41481 C -0.28217 -0.41643 -0.28138 -0.40278 -0.28138 -0.41875 L -0.28138 -0.41852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55 -0.43194 L -0.28855 -0.43171 C -0.29375 -0.45393 -0.28907 -0.43634 -0.29662 -0.4581 C -0.29844 -0.46342 -0.29922 -0.46829 -0.30157 -0.47291 C -0.30248 -0.4743 -0.30326 -0.47639 -0.30456 -0.47778 C -0.30547 -0.47847 -0.30651 -0.4787 -0.30743 -0.47916 C -0.31823 -0.48634 -0.3125 -0.48518 -0.32826 -0.4875 C -0.33425 -0.48842 -0.34011 -0.48842 -0.3461 -0.48889 C -0.35886 -0.48541 -0.3724 -0.48541 -0.38451 -0.47778 C -0.40287 -0.4662 -0.4198 -0.44954 -0.43607 -0.43194 C -0.46381 -0.40139 -0.48581 -0.37407 -0.5073 -0.3368 C -0.51498 -0.32315 -0.52305 -0.31041 -0.52995 -0.29583 C -0.53724 -0.27986 -0.54441 -0.26412 -0.55183 -0.24815 C -0.55743 -0.23634 -0.56381 -0.22569 -0.56954 -0.21389 C -0.57448 -0.20393 -0.57917 -0.19236 -0.58243 -0.18102 C -0.58464 -0.17291 -0.58594 -0.16504 -0.58724 -0.15648 C -0.58633 -0.15116 -0.58607 -0.14491 -0.58438 -0.14004 C -0.58269 -0.13472 -0.5793 -0.13495 -0.57644 -0.13333 C -0.57175 -0.13079 -0.57214 -0.13079 -0.56862 -0.12685 L -0.56654 -0.12199 L -0.56654 -0.12153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64 C 0.0026 -0.02708 0.00377 -0.04259 0.00547 -0.05833 C 0.00625 -0.06643 0.00794 -0.07407 0.00872 -0.0824 C 0.01041 -0.09884 0.0108 -0.12176 0.01132 -0.13865 C 0.01067 -0.16319 0.01145 -0.17754 0.00625 -0.20092 C -0.00222 -0.23819 -0.01563 -0.25578 -0.03451 -0.28217 C -0.04675 -0.29907 -0.05925 -0.31574 -0.07292 -0.32824 C -0.09506 -0.34838 -0.11133 -0.3493 -0.13295 -0.36365 C -0.14284 -0.37037 -0.15248 -0.37801 -0.16211 -0.38588 C -0.17058 -0.39282 -0.17839 -0.40208 -0.18711 -0.4081 C -0.20274 -0.41921 -0.23008 -0.43611 -0.24961 -0.44074 C -0.25951 -0.44305 -0.26953 -0.44375 -0.27956 -0.44514 C -0.29128 -0.44375 -0.30703 -0.44375 -0.31875 -0.43634 C -0.32487 -0.43264 -0.33112 -0.42847 -0.3362 -0.42152 C -0.33737 -0.42014 -0.33855 -0.41875 -0.33959 -0.41713 C -0.34154 -0.41342 -0.34102 -0.4125 -0.34206 -0.4081 C -0.34258 -0.40625 -0.34284 -0.4037 -0.34375 -0.40231 C -0.34519 -0.4 -0.34701 -0.39884 -0.3487 -0.39791 C -0.35065 -0.39676 -0.35261 -0.39699 -0.35456 -0.39629 C -0.35769 -0.39537 -0.36172 -0.39375 -0.36459 -0.39189 C -0.3681 -0.38958 -0.36784 -0.39097 -0.36784 -0.3875 L -0.36784 -0.38727 " pathEditMode="relative" rAng="0" ptsTypes="A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44 -0.38379 -0.37474 -0.38472 C -0.38099 -0.38981 -0.38698 -0.39722 -0.39336 -0.4 C -0.40534 -0.40532 -0.42982 -0.40926 -0.42982 -0.40902 C -0.43464 -0.40856 -0.43959 -0.40995 -0.44453 -0.40671 C -0.45651 -0.39814 -0.46537 -0.38078 -0.47539 -0.35902 C -0.48112 -0.34652 -0.49753 -0.30578 -0.50157 -0.29189 C -0.5155 -0.24537 -0.52422 -0.2074 -0.53568 -0.15926 C -0.53724 -0.14444 -0.53933 -0.13102 -0.54037 -0.11574 C -0.54128 -0.10393 -0.54128 -0.09213 -0.54128 -0.07986 C -0.54102 -0.05717 -0.5405 -0.02824 -0.53828 -0.00532 C -0.53802 -0.00324 -0.53763 -0.00162 -0.5375 0.00023 C -0.53633 0.01667 -0.5362 0.00695 -0.54545 0.0088 C -0.54688 0.00926 -0.54818 0.00949 -0.54935 0.00949 C -0.55078 0.00949 -0.55235 0.00949 -0.55378 0.0088 C -0.55612 0.00741 -0.55482 0.00579 -0.5569 0.00186 C -0.5573 0.00023 -0.55834 0.00023 -0.55886 -0.00139 C -0.56146 -0.00532 -0.5599 -0.00509 -0.56237 -0.01088 C -0.56289 -0.01134 -0.56355 -0.01273 -0.56394 -0.01296 C -0.56693 -0.01828 -0.56355 -0.01458 -0.56823 -0.01852 C -0.57084 -0.01828 -0.57331 -0.01828 -0.57565 -0.01643 C -0.57774 -0.01458 -0.57826 -0.00926 -0.57956 -0.00532 C -0.58034 -0.00185 -0.58125 0.00023 -0.58203 0.00348 C -0.58269 0.00556 -0.58308 0.00764 -0.58334 0.00949 L -0.58334 0.00973 C -0.58633 0.01273 -0.58946 0.01459 -0.59245 0.0169 C -0.5931 0.01713 -0.59375 0.01968 -0.59453 0.01991 C -0.59545 0.02014 -0.59623 0.01875 -0.59714 0.01852 C -0.59792 0.0169 -0.59857 0.01621 -0.59922 0.01505 C -0.60326 0.0125 -0.60065 0.0169 -0.60313 0.01135 C -0.6043 0.01875 -0.60404 0.01505 -0.60443 0.02454 C -0.60469 0.02824 -0.60443 0.03195 -0.60482 0.03542 C -0.60599 0.04445 -0.60769 0.05162 -0.60873 0.05949 C -0.6112 0.07686 -0.61211 0.08519 -0.61341 0.09908 C -0.61328 0.10324 -0.61341 0.10741 -0.61302 0.11135 C -0.61289 0.11297 -0.61198 0.11389 -0.61224 0.11574 C -0.61237 0.1169 -0.61302 0.11482 -0.61341 0.11389 C -0.61433 0.11297 -0.61485 0.11111 -0.61563 0.11019 C -0.61641 0.10903 -0.61706 0.10834 -0.61771 0.10741 C -0.62188 0.10093 -0.61836 0.10486 -0.62123 0.10186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287 C 0.00065 -0.09722 0.00312 -0.11875 0.00273 -0.13356 C 0.00234 -0.15694 0.00378 -0.18819 -0.00391 -0.21065 C -0.00729 -0.2206 -0.01055 -0.23125 -0.01563 -0.23866 C -0.03724 -0.27153 -0.02201 -0.25 -0.06224 -0.29514 C -0.08997 -0.32616 -0.09245 -0.33148 -0.12643 -0.35717 C -0.13919 -0.3669 -0.15208 -0.37708 -0.16563 -0.38241 C -0.17474 -0.38611 -0.18451 -0.38333 -0.19388 -0.38379 C -0.2056 -0.38102 -0.21732 -0.37847 -0.22891 -0.375 C -0.23255 -0.37384 -0.2362 -0.37268 -0.23971 -0.3706 C -0.24427 -0.36782 -0.24896 -0.35972 -0.25221 -0.35416 C -0.25703 -0.34629 -0.26211 -0.33634 -0.26641 -0.32754 C -0.26732 -0.32569 -0.2681 -0.32361 -0.26888 -0.32176 C -0.26914 -0.32014 -0.26953 -0.31875 -0.26979 -0.31736 C -0.27044 -0.3118 -0.26966 -0.30555 -0.27135 -0.30092 C -0.27591 -0.28958 -0.27552 -0.30254 -0.27552 -0.30393 L -0.27552 -0.3037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64 -0.26319 L -0.28464 -0.26273 C -0.30872 -0.25463 -0.28958 -0.25833 -0.328 -0.27199 C -0.41953 -0.30393 -0.38815 -0.29653 -0.47109 -0.30185 C -0.50339 -0.29791 -0.53568 -0.29954 -0.56771 -0.28912 C -0.58464 -0.28379 -0.60052 -0.26782 -0.61628 -0.25463 C -0.62891 -0.24398 -0.64141 -0.23217 -0.653 -0.21759 C -0.65885 -0.21041 -0.6638 -0.19977 -0.66836 -0.18935 C -0.67813 -0.16944 -0.67813 -0.16736 -0.68281 -0.14884 C -0.68372 -0.14143 -0.68451 -0.13403 -0.68503 -0.12708 C -0.68555 -0.12083 -0.68555 -0.11389 -0.68633 -0.10717 C -0.68659 -0.10278 -0.68763 -0.09884 -0.68828 -0.09467 C -0.68763 -0.08333 -0.68763 -0.07129 -0.68633 -0.05995 C -0.68581 -0.05671 -0.68425 -0.05393 -0.68281 -0.05162 C -0.68164 -0.04884 -0.67708 -0.04305 -0.67513 -0.04074 C -0.67487 -0.03704 -0.67448 -0.03333 -0.67396 -0.02986 C -0.67175 -0.01736 -0.67135 -0.02963 -0.6707 -0.01481 C -0.67044 -0.00903 -0.6707 -0.00324 -0.6707 0.00278 L -0.6707 0.00324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D375C6-00A4-41F1-86D6-1BBBB522B7BE}"/>
</file>

<file path=customXml/itemProps2.xml><?xml version="1.0" encoding="utf-8"?>
<ds:datastoreItem xmlns:ds="http://schemas.openxmlformats.org/officeDocument/2006/customXml" ds:itemID="{3799A0D9-9382-430E-99D0-F61E8C35657A}"/>
</file>

<file path=customXml/itemProps3.xml><?xml version="1.0" encoding="utf-8"?>
<ds:datastoreItem xmlns:ds="http://schemas.openxmlformats.org/officeDocument/2006/customXml" ds:itemID="{D42C5841-3B3B-4273-B8B0-440E58874C8F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2024-04-18T20:09:56Z</dcterms:created>
  <dcterms:modified xsi:type="dcterms:W3CDTF">2025-06-25T11:35:59Z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