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511B99-65E9-7890-EB5E-6D19C83248BD}" v="2" dt="2025-11-14T13:40:01.665"/>
    <p1510:client id="{971F18F3-FACD-E00C-B149-D2CF348C61FF}" v="102" dt="2025-11-14T13:38:22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>
        <p:scale>
          <a:sx n="66" d="100"/>
          <a:sy n="66" d="100"/>
        </p:scale>
        <p:origin x="153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7E511B99-65E9-7890-EB5E-6D19C83248BD}"/>
    <pc:docChg chg="modSld">
      <pc:chgData name="somovaasya3" userId="S::somovaasya3_gmail.com#ext#@slideedu.onmicrosoft.com::05b36399-d501-4a7b-87fd-615099445ab5" providerId="AD" clId="Web-{7E511B99-65E9-7890-EB5E-6D19C83248BD}" dt="2025-11-14T13:40:01.665" v="1" actId="1076"/>
      <pc:docMkLst>
        <pc:docMk/>
      </pc:docMkLst>
      <pc:sldChg chg="modSp">
        <pc:chgData name="somovaasya3" userId="S::somovaasya3_gmail.com#ext#@slideedu.onmicrosoft.com::05b36399-d501-4a7b-87fd-615099445ab5" providerId="AD" clId="Web-{7E511B99-65E9-7890-EB5E-6D19C83248BD}" dt="2025-11-14T13:40:01.665" v="1" actId="1076"/>
        <pc:sldMkLst>
          <pc:docMk/>
          <pc:sldMk cId="3408658612" sldId="257"/>
        </pc:sldMkLst>
        <pc:picChg chg="mod">
          <ac:chgData name="somovaasya3" userId="S::somovaasya3_gmail.com#ext#@slideedu.onmicrosoft.com::05b36399-d501-4a7b-87fd-615099445ab5" providerId="AD" clId="Web-{7E511B99-65E9-7890-EB5E-6D19C83248BD}" dt="2025-11-14T13:40:01.665" v="1" actId="1076"/>
          <ac:picMkLst>
            <pc:docMk/>
            <pc:sldMk cId="3408658612" sldId="257"/>
            <ac:picMk id="10" creationId="{5A5C3A6B-F6EE-2DD2-7E9C-7D6624011E24}"/>
          </ac:picMkLst>
        </pc:picChg>
        <pc:picChg chg="mod">
          <ac:chgData name="somovaasya3" userId="S::somovaasya3_gmail.com#ext#@slideedu.onmicrosoft.com::05b36399-d501-4a7b-87fd-615099445ab5" providerId="AD" clId="Web-{7E511B99-65E9-7890-EB5E-6D19C83248BD}" dt="2025-11-14T13:39:58.196" v="0" actId="1076"/>
          <ac:picMkLst>
            <pc:docMk/>
            <pc:sldMk cId="3408658612" sldId="257"/>
            <ac:picMk id="66" creationId="{755168B6-037C-4384-9D5A-9FAD507C2AB8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971F18F3-FACD-E00C-B149-D2CF348C61FF}"/>
    <pc:docChg chg="modSld">
      <pc:chgData name="somovaasya3" userId="S::somovaasya3_gmail.com#ext#@slideedu.onmicrosoft.com::05b36399-d501-4a7b-87fd-615099445ab5" providerId="AD" clId="Web-{971F18F3-FACD-E00C-B149-D2CF348C61FF}" dt="2025-11-14T13:38:22.454" v="89" actId="1076"/>
      <pc:docMkLst>
        <pc:docMk/>
      </pc:docMkLst>
      <pc:sldChg chg="modSp">
        <pc:chgData name="somovaasya3" userId="S::somovaasya3_gmail.com#ext#@slideedu.onmicrosoft.com::05b36399-d501-4a7b-87fd-615099445ab5" providerId="AD" clId="Web-{971F18F3-FACD-E00C-B149-D2CF348C61FF}" dt="2025-11-14T13:38:22.454" v="89" actId="1076"/>
        <pc:sldMkLst>
          <pc:docMk/>
          <pc:sldMk cId="3408658612" sldId="257"/>
        </pc:sldMkLst>
        <pc:picChg chg="mod">
          <ac:chgData name="somovaasya3" userId="S::somovaasya3_gmail.com#ext#@slideedu.onmicrosoft.com::05b36399-d501-4a7b-87fd-615099445ab5" providerId="AD" clId="Web-{971F18F3-FACD-E00C-B149-D2CF348C61FF}" dt="2025-11-14T13:37:46.172" v="75" actId="1076"/>
          <ac:picMkLst>
            <pc:docMk/>
            <pc:sldMk cId="3408658612" sldId="257"/>
            <ac:picMk id="4" creationId="{FF852635-2EA8-C249-F609-8C7A0446DFFC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8:01.985" v="81" actId="1076"/>
          <ac:picMkLst>
            <pc:docMk/>
            <pc:sldMk cId="3408658612" sldId="257"/>
            <ac:picMk id="7" creationId="{5F2FB459-2087-C12C-BA7A-FDE066B4304F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29:59.526" v="24" actId="1076"/>
          <ac:picMkLst>
            <pc:docMk/>
            <pc:sldMk cId="3408658612" sldId="257"/>
            <ac:picMk id="10" creationId="{5A5C3A6B-F6EE-2DD2-7E9C-7D6624011E24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0:28.947" v="28" actId="1076"/>
          <ac:picMkLst>
            <pc:docMk/>
            <pc:sldMk cId="3408658612" sldId="257"/>
            <ac:picMk id="12" creationId="{D3ED6D23-C532-4BDF-B375-C84D55460044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06:14.368" v="1"/>
          <ac:picMkLst>
            <pc:docMk/>
            <pc:sldMk cId="3408658612" sldId="257"/>
            <ac:picMk id="15" creationId="{14927A68-E177-47E1-9E7F-B1FAE77CAB5F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7:39.348" v="72" actId="1076"/>
          <ac:picMkLst>
            <pc:docMk/>
            <pc:sldMk cId="3408658612" sldId="257"/>
            <ac:picMk id="44" creationId="{E1B2ED4F-CBD5-4E0B-B6C4-F30BD02BB954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8:15.329" v="87" actId="1076"/>
          <ac:picMkLst>
            <pc:docMk/>
            <pc:sldMk cId="3408658612" sldId="257"/>
            <ac:picMk id="46" creationId="{878D9F46-72AF-4DAE-9F76-3F3310AEB57B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06:46.103" v="17" actId="1076"/>
          <ac:picMkLst>
            <pc:docMk/>
            <pc:sldMk cId="3408658612" sldId="257"/>
            <ac:picMk id="48" creationId="{9E482DFB-DBFF-4A4C-962F-E2E7CB0960E9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8:13.235" v="86" actId="1076"/>
          <ac:picMkLst>
            <pc:docMk/>
            <pc:sldMk cId="3408658612" sldId="257"/>
            <ac:picMk id="50" creationId="{7D0CB716-E084-4670-8D38-31048E3AE565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8:06.141" v="83" actId="1076"/>
          <ac:picMkLst>
            <pc:docMk/>
            <pc:sldMk cId="3408658612" sldId="257"/>
            <ac:picMk id="52" creationId="{B49A07BE-7BBD-4066-9E13-8AC74F7C750F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0:35.619" v="30" actId="1076"/>
          <ac:picMkLst>
            <pc:docMk/>
            <pc:sldMk cId="3408658612" sldId="257"/>
            <ac:picMk id="56" creationId="{56026FAF-6226-4076-A044-AD469C1EDA86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7:44.219" v="74" actId="1076"/>
          <ac:picMkLst>
            <pc:docMk/>
            <pc:sldMk cId="3408658612" sldId="257"/>
            <ac:picMk id="58" creationId="{7517F5F8-505A-480E-807D-6AC9C92C51E0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7:41.547" v="73" actId="1076"/>
          <ac:picMkLst>
            <pc:docMk/>
            <pc:sldMk cId="3408658612" sldId="257"/>
            <ac:picMk id="60" creationId="{D988636D-0B9A-4F82-A23D-8C6A39DEC893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7:56.891" v="79" actId="1076"/>
          <ac:picMkLst>
            <pc:docMk/>
            <pc:sldMk cId="3408658612" sldId="257"/>
            <ac:picMk id="62" creationId="{C930B476-7B7C-4E60-92D7-0DE14C1BC14B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7:51.438" v="77" actId="1076"/>
          <ac:picMkLst>
            <pc:docMk/>
            <pc:sldMk cId="3408658612" sldId="257"/>
            <ac:picMk id="64" creationId="{CC2B5C0C-1F80-407C-8A43-074B4583FC4F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0:32.587" v="29" actId="1076"/>
          <ac:picMkLst>
            <pc:docMk/>
            <pc:sldMk cId="3408658612" sldId="257"/>
            <ac:picMk id="66" creationId="{755168B6-037C-4384-9D5A-9FAD507C2AB8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0:01.650" v="25" actId="1076"/>
          <ac:picMkLst>
            <pc:docMk/>
            <pc:sldMk cId="3408658612" sldId="257"/>
            <ac:picMk id="72" creationId="{EAC0DD17-A7AA-4E76-8433-174F68A26F77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8:10.876" v="85" actId="1076"/>
          <ac:picMkLst>
            <pc:docMk/>
            <pc:sldMk cId="3408658612" sldId="257"/>
            <ac:picMk id="74" creationId="{F3DF1560-784A-49B2-B8AF-38A75A034090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8:19.626" v="88" actId="1076"/>
          <ac:picMkLst>
            <pc:docMk/>
            <pc:sldMk cId="3408658612" sldId="257"/>
            <ac:picMk id="76" creationId="{FA451F7A-1A4E-4B31-AD8C-BC0484A2CD8B}"/>
          </ac:picMkLst>
        </pc:picChg>
        <pc:picChg chg="mod">
          <ac:chgData name="somovaasya3" userId="S::somovaasya3_gmail.com#ext#@slideedu.onmicrosoft.com::05b36399-d501-4a7b-87fd-615099445ab5" providerId="AD" clId="Web-{971F18F3-FACD-E00C-B149-D2CF348C61FF}" dt="2025-11-14T13:38:22.454" v="89" actId="1076"/>
          <ac:picMkLst>
            <pc:docMk/>
            <pc:sldMk cId="3408658612" sldId="257"/>
            <ac:picMk id="80" creationId="{E03AC1C8-B44F-4E30-A09B-B21E85AF061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41FD48-E16A-459D-A44A-EDF690B25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9" y="3938970"/>
            <a:ext cx="2715896" cy="2715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12" name="Рисунок 11" descr="A cartoon castle with flags&#10;&#10;AI-generated content may be incorrect.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5812" y="1102357"/>
            <a:ext cx="961003" cy="1466905"/>
          </a:xfrm>
          <a:prstGeom prst="rect">
            <a:avLst/>
          </a:prstGeom>
        </p:spPr>
      </p:pic>
      <p:pic>
        <p:nvPicPr>
          <p:cNvPr id="15" name="Рисунок 14" descr="A cartoon of a goat&#10;&#10;AI-generated content may be incorrect.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9015" y="2149155"/>
            <a:ext cx="917580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 descr="A cartoon goat with a black background&#10;&#10;AI-generated content may be incorrect.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5630" y="2774631"/>
            <a:ext cx="2052309" cy="2692480"/>
          </a:xfrm>
          <a:prstGeom prst="rect">
            <a:avLst/>
          </a:prstGeom>
        </p:spPr>
      </p:pic>
      <p:pic>
        <p:nvPicPr>
          <p:cNvPr id="46" name="Рисунок 45" descr="A cartoon of a goat&#10;&#10;AI-generated content may be incorrect.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9875" y="2905255"/>
            <a:ext cx="173989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14" y="22819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92" y="22591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15" y="26595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578" y="1379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99" y="27375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01" y="2789529"/>
            <a:ext cx="2513862" cy="2513862"/>
          </a:xfrm>
          <a:prstGeom prst="rect">
            <a:avLst/>
          </a:prstGeom>
        </p:spPr>
      </p:pic>
      <p:pic>
        <p:nvPicPr>
          <p:cNvPr id="62" name="Рисунок 61" descr="A cartoon castle with a flag&#10;&#10;AI-generated content may be incorrect.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02083" y="1975089"/>
            <a:ext cx="2390322" cy="3249511"/>
          </a:xfrm>
          <a:prstGeom prst="rect">
            <a:avLst/>
          </a:prstGeom>
        </p:spPr>
      </p:pic>
      <p:pic>
        <p:nvPicPr>
          <p:cNvPr id="64" name="Рисунок 63" descr="A cartoon castle with flags&#10;&#10;AI-generated content may be incorrect.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1341" y="1917252"/>
            <a:ext cx="2501690" cy="35556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2786805" y="1070745"/>
            <a:ext cx="1573716" cy="15737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7" name="Рисунок 6" descr="A yellow whistle on a black background&#10;&#10;AI-generated content may be incorrect.">
            <a:extLst>
              <a:ext uri="{FF2B5EF4-FFF2-40B4-BE49-F238E27FC236}">
                <a16:creationId xmlns:a16="http://schemas.microsoft.com/office/drawing/2014/main" id="{5F2FB459-2087-C12C-BA7A-FDE066B4304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45744" y="3393592"/>
            <a:ext cx="2259703" cy="2146430"/>
          </a:xfrm>
          <a:prstGeom prst="rect">
            <a:avLst/>
          </a:prstGeom>
        </p:spPr>
      </p:pic>
      <p:pic>
        <p:nvPicPr>
          <p:cNvPr id="4" name="Рисунок 3" descr="A yellow whistle with a black background&#10;&#10;AI-generated content may be incorrect.">
            <a:extLst>
              <a:ext uri="{FF2B5EF4-FFF2-40B4-BE49-F238E27FC236}">
                <a16:creationId xmlns:a16="http://schemas.microsoft.com/office/drawing/2014/main" id="{FF852635-2EA8-C249-F609-8C7A0446DFF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54357" y="3153297"/>
            <a:ext cx="2442493" cy="2378993"/>
          </a:xfrm>
          <a:prstGeom prst="rect">
            <a:avLst/>
          </a:prstGeom>
        </p:spPr>
      </p:pic>
      <p:pic>
        <p:nvPicPr>
          <p:cNvPr id="10" name="Рисунок 9" descr="A yellow whistle with a black background&#10;&#10;AI-generated content may be incorrect.">
            <a:extLst>
              <a:ext uri="{FF2B5EF4-FFF2-40B4-BE49-F238E27FC236}">
                <a16:creationId xmlns:a16="http://schemas.microsoft.com/office/drawing/2014/main" id="{5A5C3A6B-F6EE-2DD2-7E9C-7D6624011E2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89353" y="222079"/>
            <a:ext cx="1412253" cy="151385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36" y="281694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6303716" y="2618185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520" y="2704160"/>
            <a:ext cx="2468048" cy="246804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15" y="2619464"/>
            <a:ext cx="2978960" cy="30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95CC4A-BAD3-46E9-9DAD-16CAC2EAAF46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0AC0D523-C548-4680-B16A-2AF6BFED24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83943A-4D76-4982-B212-75033F98D7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</Words>
  <Application>Microsoft Office PowerPoint</Application>
  <PresentationFormat>Widescreen</PresentationFormat>
  <Paragraphs>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72</cp:revision>
  <dcterms:created xsi:type="dcterms:W3CDTF">2024-08-14T15:53:59Z</dcterms:created>
  <dcterms:modified xsi:type="dcterms:W3CDTF">2025-11-14T13:40:08Z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