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CCFF"/>
    <a:srgbClr val="FF5050"/>
    <a:srgbClr val="00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B80C3-9FF5-4568-A7C2-EA6C7EF44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DFBB67-6676-459E-887C-B4565F59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C42BC-0607-452C-ACA6-50EB0197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5D491-6310-49A1-B2C1-6B769E0F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6678E-4821-4DAB-8246-B9090E10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7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63B9D-0EA9-4A1D-A8C0-DB8C4016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60B7C0-C660-4D16-ABE0-9916CC029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69887-FFF0-43DE-A904-9258B2EB9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FAE292-2ADC-4A0D-8B1E-5788D255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7582A-4511-4038-B21E-FD6D18ED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9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56DD4D-C898-46A2-8D34-925459636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549C8F-F591-4A57-ADB6-79A0AD203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A633A8-8EF4-4F93-BC71-464150B9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285DBB-D578-4FEE-9A8C-ABD8ADCC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5813C2-789C-44B2-9596-3899282E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7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D8058-880B-40CE-8258-ADEA1B07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D57B3-408A-42BC-B16A-C973124AA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9A7CDB-B55E-48C3-88E3-C47D5CCA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507580-1992-44CE-95C2-A6FD46FD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BFB68-7062-4B46-B81D-A214FDDA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FB2DF-EA3A-4632-A236-2D2ABF0EC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2FBB56-A817-416C-8E0C-8D1F47BF6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142A1F-6355-412F-B946-5C9A9C43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9B47A0-EBB9-4B04-B18D-52EF00FB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7E12D-B55B-4998-921C-E96C2296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6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58040-2C4D-4CA3-AED1-089DBF96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1FC586-248A-4519-947F-543A0312C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547967-D756-4815-A95F-9FD96B60B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77BD6D-3397-4841-B66F-0D9DF83B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30DBA1-EAA8-4A62-917A-09D4051E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8B0971-022C-46F2-9C2B-F2852B63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4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549BE-F3E5-44DD-9991-79AC3515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A538DC-FFF8-4DCF-9E87-AF0F56143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788C5D-E563-4B01-AA2E-51F399646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BA5466-E915-46E1-9C27-E2325E110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A2B965-288B-4687-BB27-27F56D7B2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20F673-878E-4927-A454-89E23996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831C0B-AFEC-416F-9B8D-CA150BDF2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06CCF7-C083-424C-AA23-181B72F3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5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430A9-B997-40B0-82D3-28CA10CD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31CDFD-85F1-4C92-AFF5-24FE7313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F5E1BA-8488-46A8-A142-55372DC6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BE53F7-D892-415D-AAF3-6E4EFEF9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0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CCD79D-371A-4F7A-9D54-DB15A7F6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0DE9B0-8512-4A69-996A-4B577BAC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9324D9-253B-4E5E-8BAB-92DB78B0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9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23808-7A3C-4C39-8D93-9C90B539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AC972-055E-495E-A19B-8589D5D2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410EEE-60FF-4918-8A12-325974D37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7E2E44-FA9F-492F-8463-BD274188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F118A-FE96-4A49-A84D-5F2F9611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08380-ADAB-4585-AD36-EE7AFF02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94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E9ED0-7B2F-41F7-93DE-37D64CF7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BE8D2D-3D1F-47F9-8D75-F20DB038B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7790F7-3D28-42C4-A8D1-95748563D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680329-2305-4C06-AF45-447FBA87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F048AF-D22B-441B-B711-B5055587F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50D8E6-94D7-45D6-92B2-75113781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4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AD880-2B26-4621-8BFE-B3A93AF4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9DA4C-E50E-44C9-A5F6-BFD6FE06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89461F-4B76-4264-9373-6EC020F45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7A44-E72C-41D7-BB31-A66C6C390CE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91FB46-06A6-44E3-AAEB-0093BB699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D35B80-3348-470D-BE47-C096A9480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DF25F-59A2-4D06-8940-63D077E5A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6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54B251-0D8D-4DCF-9935-A864180E0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841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8F0505-2CD8-4567-8AAC-336B5B37C146}"/>
              </a:ext>
            </a:extLst>
          </p:cNvPr>
          <p:cNvSpPr/>
          <p:nvPr/>
        </p:nvSpPr>
        <p:spPr>
          <a:xfrm>
            <a:off x="514351" y="276225"/>
            <a:ext cx="10237793" cy="63341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B2F8863-5262-42F6-8A8C-EF8524F7E07A}"/>
              </a:ext>
            </a:extLst>
          </p:cNvPr>
          <p:cNvSpPr/>
          <p:nvPr/>
        </p:nvSpPr>
        <p:spPr>
          <a:xfrm>
            <a:off x="666751" y="509789"/>
            <a:ext cx="9963150" cy="8801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3588A74-EDDF-488D-A030-9DA636C2FC43}"/>
              </a:ext>
            </a:extLst>
          </p:cNvPr>
          <p:cNvGrpSpPr/>
          <p:nvPr/>
        </p:nvGrpSpPr>
        <p:grpSpPr>
          <a:xfrm>
            <a:off x="742745" y="568944"/>
            <a:ext cx="720000" cy="787918"/>
            <a:chOff x="989093" y="1191505"/>
            <a:chExt cx="663927" cy="787918"/>
          </a:xfrm>
        </p:grpSpPr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id="{A7A67973-6C0C-4060-AFA2-0F65C91BB6D7}"/>
                </a:ext>
              </a:extLst>
            </p:cNvPr>
            <p:cNvSpPr/>
            <p:nvPr/>
          </p:nvSpPr>
          <p:spPr>
            <a:xfrm>
              <a:off x="989093" y="1191505"/>
              <a:ext cx="663927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1DC29D-9802-4E47-AEAC-54CB1330602F}"/>
                </a:ext>
              </a:extLst>
            </p:cNvPr>
            <p:cNvSpPr txBox="1"/>
            <p:nvPr/>
          </p:nvSpPr>
          <p:spPr>
            <a:xfrm>
              <a:off x="1083349" y="1333092"/>
              <a:ext cx="500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A2E8AEE-5892-4E62-941E-31EEAEAF7249}"/>
              </a:ext>
            </a:extLst>
          </p:cNvPr>
          <p:cNvGrpSpPr/>
          <p:nvPr/>
        </p:nvGrpSpPr>
        <p:grpSpPr>
          <a:xfrm>
            <a:off x="3015683" y="602815"/>
            <a:ext cx="804391" cy="720000"/>
            <a:chOff x="1921529" y="1228340"/>
            <a:chExt cx="741745" cy="72000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C970D7D-6E1D-4274-9D5E-D9923048B925}"/>
                </a:ext>
              </a:extLst>
            </p:cNvPr>
            <p:cNvSpPr/>
            <p:nvPr/>
          </p:nvSpPr>
          <p:spPr>
            <a:xfrm>
              <a:off x="1960973" y="1228340"/>
              <a:ext cx="663926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36DA8B-0A37-4A5E-A6AA-180E8F0B3FA4}"/>
                </a:ext>
              </a:extLst>
            </p:cNvPr>
            <p:cNvSpPr txBox="1"/>
            <p:nvPr/>
          </p:nvSpPr>
          <p:spPr>
            <a:xfrm>
              <a:off x="1921529" y="1278656"/>
              <a:ext cx="741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8534CE2-0E96-4271-9C40-6322354FDD3F}"/>
              </a:ext>
            </a:extLst>
          </p:cNvPr>
          <p:cNvGrpSpPr/>
          <p:nvPr/>
        </p:nvGrpSpPr>
        <p:grpSpPr>
          <a:xfrm>
            <a:off x="3852916" y="605470"/>
            <a:ext cx="569281" cy="720000"/>
            <a:chOff x="2937793" y="1069260"/>
            <a:chExt cx="524946" cy="720000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E4FC8E9-B98A-4918-92B9-CA87AB629295}"/>
                </a:ext>
              </a:extLst>
            </p:cNvPr>
            <p:cNvSpPr/>
            <p:nvPr/>
          </p:nvSpPr>
          <p:spPr>
            <a:xfrm>
              <a:off x="2963517" y="1069260"/>
              <a:ext cx="497945" cy="72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9E7238-55EA-4AB0-AEC6-53B8AABB4428}"/>
                </a:ext>
              </a:extLst>
            </p:cNvPr>
            <p:cNvSpPr txBox="1"/>
            <p:nvPr/>
          </p:nvSpPr>
          <p:spPr>
            <a:xfrm>
              <a:off x="2937793" y="1100029"/>
              <a:ext cx="52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A1AB025-1EF7-4DEF-A5EA-E30EA8BC832B}"/>
              </a:ext>
            </a:extLst>
          </p:cNvPr>
          <p:cNvGrpSpPr/>
          <p:nvPr/>
        </p:nvGrpSpPr>
        <p:grpSpPr>
          <a:xfrm>
            <a:off x="4470481" y="585692"/>
            <a:ext cx="725910" cy="720000"/>
            <a:chOff x="3693812" y="1039691"/>
            <a:chExt cx="669378" cy="720000"/>
          </a:xfrm>
        </p:grpSpPr>
        <p:sp>
          <p:nvSpPr>
            <p:cNvPr id="24" name="Звезда: 6 точек 23">
              <a:extLst>
                <a:ext uri="{FF2B5EF4-FFF2-40B4-BE49-F238E27FC236}">
                  <a16:creationId xmlns:a16="http://schemas.microsoft.com/office/drawing/2014/main" id="{4A1D55B6-48FA-4DF8-BA3E-B64A6215E916}"/>
                </a:ext>
              </a:extLst>
            </p:cNvPr>
            <p:cNvSpPr/>
            <p:nvPr/>
          </p:nvSpPr>
          <p:spPr>
            <a:xfrm>
              <a:off x="3693812" y="1039691"/>
              <a:ext cx="663928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DEF439-3A1B-4E80-9754-488744559C31}"/>
                </a:ext>
              </a:extLst>
            </p:cNvPr>
            <p:cNvSpPr txBox="1"/>
            <p:nvPr/>
          </p:nvSpPr>
          <p:spPr>
            <a:xfrm>
              <a:off x="3703803" y="1071686"/>
              <a:ext cx="659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6F65B1D-A615-420D-8257-99CE0ADA65B3}"/>
              </a:ext>
            </a:extLst>
          </p:cNvPr>
          <p:cNvGrpSpPr/>
          <p:nvPr/>
        </p:nvGrpSpPr>
        <p:grpSpPr>
          <a:xfrm>
            <a:off x="5199728" y="577009"/>
            <a:ext cx="836225" cy="720000"/>
            <a:chOff x="4622520" y="1063503"/>
            <a:chExt cx="771100" cy="720000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CECC25AA-86ED-4D95-A33A-117BB6130603}"/>
                </a:ext>
              </a:extLst>
            </p:cNvPr>
            <p:cNvSpPr/>
            <p:nvPr/>
          </p:nvSpPr>
          <p:spPr>
            <a:xfrm>
              <a:off x="4676107" y="1063503"/>
              <a:ext cx="663927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60935F-6B48-4810-B905-F5A25CF9699B}"/>
                </a:ext>
              </a:extLst>
            </p:cNvPr>
            <p:cNvSpPr txBox="1"/>
            <p:nvPr/>
          </p:nvSpPr>
          <p:spPr>
            <a:xfrm>
              <a:off x="4622520" y="1122734"/>
              <a:ext cx="771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339C8D2-6DA4-4EEE-A9D7-68D36AC2FD6E}"/>
              </a:ext>
            </a:extLst>
          </p:cNvPr>
          <p:cNvGrpSpPr/>
          <p:nvPr/>
        </p:nvGrpSpPr>
        <p:grpSpPr>
          <a:xfrm>
            <a:off x="6072546" y="566532"/>
            <a:ext cx="800938" cy="720000"/>
            <a:chOff x="5722075" y="1069260"/>
            <a:chExt cx="738561" cy="72000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98B43C2-0F83-49DD-A7DC-4A8B3F18BE6A}"/>
                </a:ext>
              </a:extLst>
            </p:cNvPr>
            <p:cNvSpPr/>
            <p:nvPr/>
          </p:nvSpPr>
          <p:spPr>
            <a:xfrm>
              <a:off x="5722075" y="1069260"/>
              <a:ext cx="663927" cy="7200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759BCF-FFE9-48A4-9E90-0151D768C3E9}"/>
                </a:ext>
              </a:extLst>
            </p:cNvPr>
            <p:cNvSpPr txBox="1"/>
            <p:nvPr/>
          </p:nvSpPr>
          <p:spPr>
            <a:xfrm>
              <a:off x="5729956" y="1133767"/>
              <a:ext cx="7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B88BD51-BC67-4D99-A50F-98519531F82C}"/>
              </a:ext>
            </a:extLst>
          </p:cNvPr>
          <p:cNvGrpSpPr/>
          <p:nvPr/>
        </p:nvGrpSpPr>
        <p:grpSpPr>
          <a:xfrm>
            <a:off x="6838570" y="573326"/>
            <a:ext cx="600439" cy="720000"/>
            <a:chOff x="6819156" y="1059327"/>
            <a:chExt cx="553677" cy="7200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10DF6F69-9D9F-4B43-9297-616037B99AB7}"/>
                </a:ext>
              </a:extLst>
            </p:cNvPr>
            <p:cNvSpPr/>
            <p:nvPr/>
          </p:nvSpPr>
          <p:spPr>
            <a:xfrm>
              <a:off x="6837561" y="1059327"/>
              <a:ext cx="497945" cy="720000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8C9E50-0F7E-4FC4-8CE7-AC66CC919F5D}"/>
                </a:ext>
              </a:extLst>
            </p:cNvPr>
            <p:cNvSpPr txBox="1"/>
            <p:nvPr/>
          </p:nvSpPr>
          <p:spPr>
            <a:xfrm>
              <a:off x="6819156" y="1128394"/>
              <a:ext cx="553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A6CD220-CCA2-4F5F-932F-7EC8E474461B}"/>
              </a:ext>
            </a:extLst>
          </p:cNvPr>
          <p:cNvGrpSpPr/>
          <p:nvPr/>
        </p:nvGrpSpPr>
        <p:grpSpPr>
          <a:xfrm>
            <a:off x="7418488" y="552903"/>
            <a:ext cx="720001" cy="805425"/>
            <a:chOff x="7590383" y="1035515"/>
            <a:chExt cx="663928" cy="805425"/>
          </a:xfrm>
        </p:grpSpPr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7C8484B6-3B76-4E08-ADAC-17F54D6BC724}"/>
                </a:ext>
              </a:extLst>
            </p:cNvPr>
            <p:cNvSpPr/>
            <p:nvPr/>
          </p:nvSpPr>
          <p:spPr>
            <a:xfrm>
              <a:off x="7590383" y="1035515"/>
              <a:ext cx="663928" cy="72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F73E4D-150E-442D-9150-70E64A119C64}"/>
                </a:ext>
              </a:extLst>
            </p:cNvPr>
            <p:cNvSpPr txBox="1"/>
            <p:nvPr/>
          </p:nvSpPr>
          <p:spPr>
            <a:xfrm>
              <a:off x="7645903" y="1194609"/>
              <a:ext cx="558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BFB0CBB-6001-41DF-A5BC-70D121A56EFB}"/>
              </a:ext>
            </a:extLst>
          </p:cNvPr>
          <p:cNvGrpSpPr/>
          <p:nvPr/>
        </p:nvGrpSpPr>
        <p:grpSpPr>
          <a:xfrm>
            <a:off x="8138489" y="548352"/>
            <a:ext cx="720000" cy="720000"/>
            <a:chOff x="8610733" y="1035515"/>
            <a:chExt cx="663929" cy="720000"/>
          </a:xfrm>
        </p:grpSpPr>
        <p:sp>
          <p:nvSpPr>
            <p:cNvPr id="31" name="Звезда: 6 точек 30">
              <a:extLst>
                <a:ext uri="{FF2B5EF4-FFF2-40B4-BE49-F238E27FC236}">
                  <a16:creationId xmlns:a16="http://schemas.microsoft.com/office/drawing/2014/main" id="{B7A77035-9202-45E7-BCE3-AD11A318F6AE}"/>
                </a:ext>
              </a:extLst>
            </p:cNvPr>
            <p:cNvSpPr/>
            <p:nvPr/>
          </p:nvSpPr>
          <p:spPr>
            <a:xfrm>
              <a:off x="8610733" y="1035515"/>
              <a:ext cx="663929" cy="720000"/>
            </a:xfrm>
            <a:prstGeom prst="star6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F72EBF-9781-48C9-AEC2-98B1CDA5A717}"/>
                </a:ext>
              </a:extLst>
            </p:cNvPr>
            <p:cNvSpPr txBox="1"/>
            <p:nvPr/>
          </p:nvSpPr>
          <p:spPr>
            <a:xfrm>
              <a:off x="8694568" y="1064172"/>
              <a:ext cx="496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CD6A4C6-F08B-48AB-A621-0E33F67C7C93}"/>
              </a:ext>
            </a:extLst>
          </p:cNvPr>
          <p:cNvGrpSpPr/>
          <p:nvPr/>
        </p:nvGrpSpPr>
        <p:grpSpPr>
          <a:xfrm>
            <a:off x="8904263" y="577009"/>
            <a:ext cx="779808" cy="720000"/>
            <a:chOff x="9611485" y="1037412"/>
            <a:chExt cx="719078" cy="720000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074CF6C9-54D8-44BA-951A-6D90C472A52F}"/>
                </a:ext>
              </a:extLst>
            </p:cNvPr>
            <p:cNvSpPr/>
            <p:nvPr/>
          </p:nvSpPr>
          <p:spPr>
            <a:xfrm>
              <a:off x="9622411" y="1037412"/>
              <a:ext cx="663927" cy="720000"/>
            </a:xfrm>
            <a:prstGeom prst="ellipse">
              <a:avLst/>
            </a:prstGeom>
            <a:solidFill>
              <a:srgbClr val="CC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0E3AC6-542B-4277-9B4D-30271F0EDBA7}"/>
                </a:ext>
              </a:extLst>
            </p:cNvPr>
            <p:cNvSpPr txBox="1"/>
            <p:nvPr/>
          </p:nvSpPr>
          <p:spPr>
            <a:xfrm>
              <a:off x="9611485" y="1037412"/>
              <a:ext cx="719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C1B80D-4AF7-4842-863E-87D48903D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54" y="2488285"/>
            <a:ext cx="2531389" cy="2531389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AA143E-97BE-4B87-B772-65142C562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827" y="4225406"/>
            <a:ext cx="2269682" cy="2269682"/>
          </a:xfrm>
          <a:prstGeom prst="rect">
            <a:avLst/>
          </a:prstGeom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837BAE-74AB-4A1B-80A5-AD7BA37BF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696" y="4419966"/>
            <a:ext cx="3026244" cy="2269682"/>
          </a:xfrm>
          <a:prstGeom prst="rect">
            <a:avLst/>
          </a:prstGeom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780F6B-C77E-4790-A953-8AA4AF961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6416" y="1337315"/>
            <a:ext cx="2072259" cy="2072259"/>
          </a:xfrm>
          <a:prstGeom prst="rect">
            <a:avLst/>
          </a:prstGeom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9E0A538-388A-4B5C-80CB-44666BC1D2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031" y="1548841"/>
            <a:ext cx="1880159" cy="1880159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1BA4EC3-310D-49C4-8911-82C530C217B7}"/>
              </a:ext>
            </a:extLst>
          </p:cNvPr>
          <p:cNvGrpSpPr/>
          <p:nvPr/>
        </p:nvGrpSpPr>
        <p:grpSpPr>
          <a:xfrm>
            <a:off x="2233422" y="584803"/>
            <a:ext cx="720000" cy="720000"/>
            <a:chOff x="11662012" y="759093"/>
            <a:chExt cx="720000" cy="720000"/>
          </a:xfrm>
        </p:grpSpPr>
        <p:sp>
          <p:nvSpPr>
            <p:cNvPr id="93" name="Звезда: 6 точек 92">
              <a:extLst>
                <a:ext uri="{FF2B5EF4-FFF2-40B4-BE49-F238E27FC236}">
                  <a16:creationId xmlns:a16="http://schemas.microsoft.com/office/drawing/2014/main" id="{BC3221DB-7C97-4793-9485-5051EF0EDFDB}"/>
                </a:ext>
              </a:extLst>
            </p:cNvPr>
            <p:cNvSpPr/>
            <p:nvPr/>
          </p:nvSpPr>
          <p:spPr>
            <a:xfrm>
              <a:off x="11662012" y="759093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8AEF237-C41C-40E0-B0B4-5A03B9012FE8}"/>
                </a:ext>
              </a:extLst>
            </p:cNvPr>
            <p:cNvSpPr txBox="1"/>
            <p:nvPr/>
          </p:nvSpPr>
          <p:spPr>
            <a:xfrm>
              <a:off x="11785502" y="806741"/>
              <a:ext cx="538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61E8E4B-25A2-4EDF-AAB5-0B9637EF069F}"/>
              </a:ext>
            </a:extLst>
          </p:cNvPr>
          <p:cNvGrpSpPr/>
          <p:nvPr/>
        </p:nvGrpSpPr>
        <p:grpSpPr>
          <a:xfrm>
            <a:off x="1434037" y="585692"/>
            <a:ext cx="785628" cy="720000"/>
            <a:chOff x="11920723" y="2204224"/>
            <a:chExt cx="785628" cy="720000"/>
          </a:xfrm>
        </p:grpSpPr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99F083A3-5808-428C-81F7-B6B6F3654704}"/>
                </a:ext>
              </a:extLst>
            </p:cNvPr>
            <p:cNvSpPr/>
            <p:nvPr/>
          </p:nvSpPr>
          <p:spPr>
            <a:xfrm>
              <a:off x="11920723" y="2204224"/>
              <a:ext cx="756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90D179D-8A42-44BE-8FF6-111D2FC14369}"/>
                </a:ext>
              </a:extLst>
            </p:cNvPr>
            <p:cNvSpPr txBox="1"/>
            <p:nvPr/>
          </p:nvSpPr>
          <p:spPr>
            <a:xfrm>
              <a:off x="11926542" y="2241058"/>
              <a:ext cx="779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73234FC9-7A12-4BFB-9356-A826E2ACE4AE}"/>
              </a:ext>
            </a:extLst>
          </p:cNvPr>
          <p:cNvGrpSpPr/>
          <p:nvPr/>
        </p:nvGrpSpPr>
        <p:grpSpPr>
          <a:xfrm>
            <a:off x="695517" y="1548558"/>
            <a:ext cx="4634510" cy="900000"/>
            <a:chOff x="861306" y="1567567"/>
            <a:chExt cx="4634510" cy="90000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17748F3-2ACF-4B86-832C-7E74B6F44545}"/>
                </a:ext>
              </a:extLst>
            </p:cNvPr>
            <p:cNvSpPr/>
            <p:nvPr/>
          </p:nvSpPr>
          <p:spPr>
            <a:xfrm>
              <a:off x="861306" y="1567567"/>
              <a:ext cx="4634510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>
              <a:extLst>
                <a:ext uri="{FF2B5EF4-FFF2-40B4-BE49-F238E27FC236}">
                  <a16:creationId xmlns:a16="http://schemas.microsoft.com/office/drawing/2014/main" id="{622CD585-E4FC-4EBC-B59C-6275E085A730}"/>
                </a:ext>
              </a:extLst>
            </p:cNvPr>
            <p:cNvSpPr/>
            <p:nvPr/>
          </p:nvSpPr>
          <p:spPr>
            <a:xfrm>
              <a:off x="1788062" y="1655073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Звезда: 6 точек 96">
              <a:extLst>
                <a:ext uri="{FF2B5EF4-FFF2-40B4-BE49-F238E27FC236}">
                  <a16:creationId xmlns:a16="http://schemas.microsoft.com/office/drawing/2014/main" id="{C1BA00B1-84F5-481A-8B2A-C1512CF46476}"/>
                </a:ext>
              </a:extLst>
            </p:cNvPr>
            <p:cNvSpPr/>
            <p:nvPr/>
          </p:nvSpPr>
          <p:spPr>
            <a:xfrm>
              <a:off x="1008379" y="1655073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6271F2E3-4FCA-477A-9763-DA19324FF360}"/>
                </a:ext>
              </a:extLst>
            </p:cNvPr>
            <p:cNvSpPr/>
            <p:nvPr/>
          </p:nvSpPr>
          <p:spPr>
            <a:xfrm>
              <a:off x="2652772" y="1654315"/>
              <a:ext cx="720001" cy="7200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Равнобедренный треугольник 98">
              <a:extLst>
                <a:ext uri="{FF2B5EF4-FFF2-40B4-BE49-F238E27FC236}">
                  <a16:creationId xmlns:a16="http://schemas.microsoft.com/office/drawing/2014/main" id="{49E8D4EC-BDEC-4EDF-B8EA-319BB31403A0}"/>
                </a:ext>
              </a:extLst>
            </p:cNvPr>
            <p:cNvSpPr/>
            <p:nvPr/>
          </p:nvSpPr>
          <p:spPr>
            <a:xfrm>
              <a:off x="3580954" y="1648213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Звезда: 6 точек 100">
              <a:extLst>
                <a:ext uri="{FF2B5EF4-FFF2-40B4-BE49-F238E27FC236}">
                  <a16:creationId xmlns:a16="http://schemas.microsoft.com/office/drawing/2014/main" id="{1E5A1582-048A-491D-B168-4582DF6EE170}"/>
                </a:ext>
              </a:extLst>
            </p:cNvPr>
            <p:cNvSpPr/>
            <p:nvPr/>
          </p:nvSpPr>
          <p:spPr>
            <a:xfrm>
              <a:off x="4537021" y="1653889"/>
              <a:ext cx="719999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9489E2C-7FEB-4A72-8445-B202A0F71D03}"/>
              </a:ext>
            </a:extLst>
          </p:cNvPr>
          <p:cNvGrpSpPr/>
          <p:nvPr/>
        </p:nvGrpSpPr>
        <p:grpSpPr>
          <a:xfrm>
            <a:off x="672671" y="2543287"/>
            <a:ext cx="4605366" cy="900000"/>
            <a:chOff x="875878" y="2581457"/>
            <a:chExt cx="4605366" cy="9000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57933F3B-6C65-49AC-B5DC-090BE9C1B1FB}"/>
                </a:ext>
              </a:extLst>
            </p:cNvPr>
            <p:cNvSpPr/>
            <p:nvPr/>
          </p:nvSpPr>
          <p:spPr>
            <a:xfrm>
              <a:off x="875878" y="2581457"/>
              <a:ext cx="460536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DDBE2A4E-01F3-4280-BE80-26B52ADC8191}"/>
                </a:ext>
              </a:extLst>
            </p:cNvPr>
            <p:cNvSpPr/>
            <p:nvPr/>
          </p:nvSpPr>
          <p:spPr>
            <a:xfrm>
              <a:off x="1009581" y="2682801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Звезда: 6 точек 62">
              <a:extLst>
                <a:ext uri="{FF2B5EF4-FFF2-40B4-BE49-F238E27FC236}">
                  <a16:creationId xmlns:a16="http://schemas.microsoft.com/office/drawing/2014/main" id="{F2D9503D-5C97-475A-B1A0-923292AB455A}"/>
                </a:ext>
              </a:extLst>
            </p:cNvPr>
            <p:cNvSpPr/>
            <p:nvPr/>
          </p:nvSpPr>
          <p:spPr>
            <a:xfrm>
              <a:off x="2822477" y="2645171"/>
              <a:ext cx="720000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75E5E821-A9E8-4FC1-B83E-4901FDBCF938}"/>
                </a:ext>
              </a:extLst>
            </p:cNvPr>
            <p:cNvSpPr/>
            <p:nvPr/>
          </p:nvSpPr>
          <p:spPr>
            <a:xfrm>
              <a:off x="1932739" y="2668588"/>
              <a:ext cx="720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80676130-8557-4D9A-8D9F-1EDDC5737805}"/>
                </a:ext>
              </a:extLst>
            </p:cNvPr>
            <p:cNvSpPr/>
            <p:nvPr/>
          </p:nvSpPr>
          <p:spPr>
            <a:xfrm>
              <a:off x="3709600" y="2682801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E8D92052-9702-4CCF-B81B-9FAB0745FC1A}"/>
                </a:ext>
              </a:extLst>
            </p:cNvPr>
            <p:cNvSpPr/>
            <p:nvPr/>
          </p:nvSpPr>
          <p:spPr>
            <a:xfrm>
              <a:off x="4557930" y="2675707"/>
              <a:ext cx="720001" cy="7200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0A1C836-7D67-403F-8A9C-A140D785DF6B}"/>
              </a:ext>
            </a:extLst>
          </p:cNvPr>
          <p:cNvGrpSpPr/>
          <p:nvPr/>
        </p:nvGrpSpPr>
        <p:grpSpPr>
          <a:xfrm>
            <a:off x="672102" y="3522560"/>
            <a:ext cx="4643027" cy="900000"/>
            <a:chOff x="852789" y="3589610"/>
            <a:chExt cx="4643027" cy="90000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01D6BED-B1CD-484C-9C09-109C6EB339C8}"/>
                </a:ext>
              </a:extLst>
            </p:cNvPr>
            <p:cNvSpPr/>
            <p:nvPr/>
          </p:nvSpPr>
          <p:spPr>
            <a:xfrm>
              <a:off x="852789" y="3589610"/>
              <a:ext cx="4643027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B79AD310-F506-4C3C-87F0-20F9FBD17F21}"/>
                </a:ext>
              </a:extLst>
            </p:cNvPr>
            <p:cNvSpPr/>
            <p:nvPr/>
          </p:nvSpPr>
          <p:spPr>
            <a:xfrm>
              <a:off x="4618516" y="3670744"/>
              <a:ext cx="720000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Равнобедренный треугольник 91">
              <a:extLst>
                <a:ext uri="{FF2B5EF4-FFF2-40B4-BE49-F238E27FC236}">
                  <a16:creationId xmlns:a16="http://schemas.microsoft.com/office/drawing/2014/main" id="{358D9A55-2EF5-4B01-817B-9FAF42623AFF}"/>
                </a:ext>
              </a:extLst>
            </p:cNvPr>
            <p:cNvSpPr/>
            <p:nvPr/>
          </p:nvSpPr>
          <p:spPr>
            <a:xfrm>
              <a:off x="3741216" y="3640156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Звезда: 6 точек 104">
              <a:extLst>
                <a:ext uri="{FF2B5EF4-FFF2-40B4-BE49-F238E27FC236}">
                  <a16:creationId xmlns:a16="http://schemas.microsoft.com/office/drawing/2014/main" id="{A7B071FD-DCD0-4C1F-B0A2-758EFA9A74BB}"/>
                </a:ext>
              </a:extLst>
            </p:cNvPr>
            <p:cNvSpPr/>
            <p:nvPr/>
          </p:nvSpPr>
          <p:spPr>
            <a:xfrm>
              <a:off x="1019217" y="3691524"/>
              <a:ext cx="719999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694C7B4A-F538-4304-8440-E073D3365F5F}"/>
                </a:ext>
              </a:extLst>
            </p:cNvPr>
            <p:cNvSpPr/>
            <p:nvPr/>
          </p:nvSpPr>
          <p:spPr>
            <a:xfrm>
              <a:off x="1902578" y="3672378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F9A9009E-A414-4A34-94C0-819528AF45EF}"/>
                </a:ext>
              </a:extLst>
            </p:cNvPr>
            <p:cNvSpPr/>
            <p:nvPr/>
          </p:nvSpPr>
          <p:spPr>
            <a:xfrm>
              <a:off x="2844285" y="3670744"/>
              <a:ext cx="720001" cy="7200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73DB310D-4F25-4646-A9E6-077C7A37D6E7}"/>
              </a:ext>
            </a:extLst>
          </p:cNvPr>
          <p:cNvGrpSpPr/>
          <p:nvPr/>
        </p:nvGrpSpPr>
        <p:grpSpPr>
          <a:xfrm>
            <a:off x="681398" y="4521604"/>
            <a:ext cx="4624434" cy="900000"/>
            <a:chOff x="871383" y="4596226"/>
            <a:chExt cx="4624434" cy="9000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6B03CAC-ACD0-46BC-B8A6-C79BD8837EED}"/>
                </a:ext>
              </a:extLst>
            </p:cNvPr>
            <p:cNvSpPr/>
            <p:nvPr/>
          </p:nvSpPr>
          <p:spPr>
            <a:xfrm>
              <a:off x="871383" y="4596226"/>
              <a:ext cx="4624434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E8533FEC-B60C-4A1C-BAAB-C38338175A1B}"/>
                </a:ext>
              </a:extLst>
            </p:cNvPr>
            <p:cNvSpPr/>
            <p:nvPr/>
          </p:nvSpPr>
          <p:spPr>
            <a:xfrm>
              <a:off x="1699607" y="4751473"/>
              <a:ext cx="648000" cy="648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Равнобедренный треугольник 88">
              <a:extLst>
                <a:ext uri="{FF2B5EF4-FFF2-40B4-BE49-F238E27FC236}">
                  <a16:creationId xmlns:a16="http://schemas.microsoft.com/office/drawing/2014/main" id="{9A712553-4235-4AD5-8C7C-BDE98E32F788}"/>
                </a:ext>
              </a:extLst>
            </p:cNvPr>
            <p:cNvSpPr/>
            <p:nvPr/>
          </p:nvSpPr>
          <p:spPr>
            <a:xfrm>
              <a:off x="4006566" y="4722226"/>
              <a:ext cx="648000" cy="648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Звезда: 6 точек 103">
              <a:extLst>
                <a:ext uri="{FF2B5EF4-FFF2-40B4-BE49-F238E27FC236}">
                  <a16:creationId xmlns:a16="http://schemas.microsoft.com/office/drawing/2014/main" id="{B2E1EB65-6675-466B-98E3-95FF62DD9C83}"/>
                </a:ext>
              </a:extLst>
            </p:cNvPr>
            <p:cNvSpPr/>
            <p:nvPr/>
          </p:nvSpPr>
          <p:spPr>
            <a:xfrm>
              <a:off x="3265125" y="4754155"/>
              <a:ext cx="648000" cy="648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FF8CC22C-841D-4E32-90E9-EC3535DA7312}"/>
                </a:ext>
              </a:extLst>
            </p:cNvPr>
            <p:cNvSpPr/>
            <p:nvPr/>
          </p:nvSpPr>
          <p:spPr>
            <a:xfrm>
              <a:off x="1084948" y="4752803"/>
              <a:ext cx="432000" cy="648000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>
              <a:extLst>
                <a:ext uri="{FF2B5EF4-FFF2-40B4-BE49-F238E27FC236}">
                  <a16:creationId xmlns:a16="http://schemas.microsoft.com/office/drawing/2014/main" id="{00FE7582-6B60-4B81-8561-4FBA8288A686}"/>
                </a:ext>
              </a:extLst>
            </p:cNvPr>
            <p:cNvSpPr/>
            <p:nvPr/>
          </p:nvSpPr>
          <p:spPr>
            <a:xfrm>
              <a:off x="2488971" y="4754155"/>
              <a:ext cx="648000" cy="648000"/>
            </a:xfrm>
            <a:prstGeom prst="ellipse">
              <a:avLst/>
            </a:prstGeom>
            <a:solidFill>
              <a:srgbClr val="CC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Равнобедренный треугольник 109">
              <a:extLst>
                <a:ext uri="{FF2B5EF4-FFF2-40B4-BE49-F238E27FC236}">
                  <a16:creationId xmlns:a16="http://schemas.microsoft.com/office/drawing/2014/main" id="{8EA765CE-31E2-42CD-99C3-9C97AD887834}"/>
                </a:ext>
              </a:extLst>
            </p:cNvPr>
            <p:cNvSpPr/>
            <p:nvPr/>
          </p:nvSpPr>
          <p:spPr>
            <a:xfrm>
              <a:off x="4770649" y="4722226"/>
              <a:ext cx="648000" cy="648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F991F7EB-E671-4540-B206-DF7E946A8ABB}"/>
              </a:ext>
            </a:extLst>
          </p:cNvPr>
          <p:cNvGrpSpPr/>
          <p:nvPr/>
        </p:nvGrpSpPr>
        <p:grpSpPr>
          <a:xfrm>
            <a:off x="9710569" y="589876"/>
            <a:ext cx="779808" cy="720000"/>
            <a:chOff x="-1485281" y="763984"/>
            <a:chExt cx="779808" cy="720000"/>
          </a:xfrm>
        </p:grpSpPr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D83E7DA1-9623-47FE-8DDF-4040D5EB8D18}"/>
                </a:ext>
              </a:extLst>
            </p:cNvPr>
            <p:cNvSpPr/>
            <p:nvPr/>
          </p:nvSpPr>
          <p:spPr>
            <a:xfrm>
              <a:off x="-1451667" y="763984"/>
              <a:ext cx="720001" cy="720000"/>
            </a:xfrm>
            <a:prstGeom prst="rect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6321AFB-B299-4293-8D3B-A23A8E6961A0}"/>
                </a:ext>
              </a:extLst>
            </p:cNvPr>
            <p:cNvSpPr txBox="1"/>
            <p:nvPr/>
          </p:nvSpPr>
          <p:spPr>
            <a:xfrm>
              <a:off x="-1485281" y="832580"/>
              <a:ext cx="779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420761B2-970A-4589-8DB0-46883E7F1BEC}"/>
              </a:ext>
            </a:extLst>
          </p:cNvPr>
          <p:cNvGrpSpPr/>
          <p:nvPr/>
        </p:nvGrpSpPr>
        <p:grpSpPr>
          <a:xfrm>
            <a:off x="677011" y="5511904"/>
            <a:ext cx="4614356" cy="900000"/>
            <a:chOff x="881460" y="5597417"/>
            <a:chExt cx="4614356" cy="900000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054C16A0-88A5-4CEE-B495-CE827870D3CF}"/>
                </a:ext>
              </a:extLst>
            </p:cNvPr>
            <p:cNvSpPr/>
            <p:nvPr/>
          </p:nvSpPr>
          <p:spPr>
            <a:xfrm>
              <a:off x="881460" y="5597417"/>
              <a:ext cx="461435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Звезда: 6 точек 102">
              <a:extLst>
                <a:ext uri="{FF2B5EF4-FFF2-40B4-BE49-F238E27FC236}">
                  <a16:creationId xmlns:a16="http://schemas.microsoft.com/office/drawing/2014/main" id="{D9864179-58D4-4F75-AF74-236F6FAE3D97}"/>
                </a:ext>
              </a:extLst>
            </p:cNvPr>
            <p:cNvSpPr/>
            <p:nvPr/>
          </p:nvSpPr>
          <p:spPr>
            <a:xfrm>
              <a:off x="1015856" y="5695302"/>
              <a:ext cx="719999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E1D39A7D-02DE-475A-950F-8C3F645550AF}"/>
                </a:ext>
              </a:extLst>
            </p:cNvPr>
            <p:cNvSpPr/>
            <p:nvPr/>
          </p:nvSpPr>
          <p:spPr>
            <a:xfrm>
              <a:off x="3758857" y="5693288"/>
              <a:ext cx="540000" cy="72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BB45DBA7-42AA-4977-9085-5C66524F0AC0}"/>
                </a:ext>
              </a:extLst>
            </p:cNvPr>
            <p:cNvSpPr/>
            <p:nvPr/>
          </p:nvSpPr>
          <p:spPr>
            <a:xfrm>
              <a:off x="1961199" y="5703981"/>
              <a:ext cx="648000" cy="648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Звезда: 6 точек 117">
              <a:extLst>
                <a:ext uri="{FF2B5EF4-FFF2-40B4-BE49-F238E27FC236}">
                  <a16:creationId xmlns:a16="http://schemas.microsoft.com/office/drawing/2014/main" id="{F86560D4-5635-4B2A-AD20-1126DE35590A}"/>
                </a:ext>
              </a:extLst>
            </p:cNvPr>
            <p:cNvSpPr/>
            <p:nvPr/>
          </p:nvSpPr>
          <p:spPr>
            <a:xfrm>
              <a:off x="2798843" y="5693288"/>
              <a:ext cx="720000" cy="720000"/>
            </a:xfrm>
            <a:prstGeom prst="star6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2F90C4D6-4099-44BF-95E5-71E7E72CC2C2}"/>
                </a:ext>
              </a:extLst>
            </p:cNvPr>
            <p:cNvSpPr/>
            <p:nvPr/>
          </p:nvSpPr>
          <p:spPr>
            <a:xfrm>
              <a:off x="4600045" y="5681104"/>
              <a:ext cx="720001" cy="72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C8022822-5199-401E-A900-6D99CB81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83288" y="555480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B3B3D14-8297-4D9F-8C55-2DAAACCC1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770" y="108815"/>
            <a:ext cx="6481714" cy="666894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5626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404887-5072-47F4-8A0B-83006F3C3231}"/>
</file>

<file path=customXml/itemProps2.xml><?xml version="1.0" encoding="utf-8"?>
<ds:datastoreItem xmlns:ds="http://schemas.openxmlformats.org/officeDocument/2006/customXml" ds:itemID="{08B1CD60-FFCE-4E23-B9C9-72B0B52FEBA8}"/>
</file>

<file path=customXml/itemProps3.xml><?xml version="1.0" encoding="utf-8"?>
<ds:datastoreItem xmlns:ds="http://schemas.openxmlformats.org/officeDocument/2006/customXml" ds:itemID="{27785F65-5B1F-405D-BE8E-920C30D47D51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2024-12-14T08:18:20Z</dcterms:created>
  <dcterms:modified xsi:type="dcterms:W3CDTF">2024-12-15T19:04:43Z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