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5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83"/>
        <p:guide pos="5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спорт, крикет, спортивная игра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01" y="4756467"/>
            <a:ext cx="1376439" cy="137643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68" y="4592611"/>
            <a:ext cx="1702885" cy="170288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54" y="2667495"/>
            <a:ext cx="1345951" cy="14745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фрукт, дыня, Арбуз, арбуз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87" y="2492624"/>
            <a:ext cx="1497884" cy="155040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ода, сфера, творческий подход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11" y="616917"/>
            <a:ext cx="1596104" cy="1596104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Дорожный знак, указатель, знак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17" y="602738"/>
            <a:ext cx="1658337" cy="165833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6" y="558140"/>
            <a:ext cx="1713658" cy="1713658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млекопитающее, Фигурка животного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02" y="2741456"/>
            <a:ext cx="1375088" cy="1375088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85" y="4681893"/>
            <a:ext cx="1525380" cy="1525380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1831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500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7178" y="54478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1598" y="777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059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728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78897" y="54897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2320" y="777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287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8956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7288" y="53660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0988" y="78316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2654" y="244000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19343" y="396646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5236" y="255310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4975" y="277698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9990" y="24400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6679" y="39664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4303" y="254705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1250" y="278125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6644" y="443977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3333" y="596623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5794" y="453255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7130" y="476674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2203" y="444478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48892" y="597125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2580" y="455613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5367" y="479369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7762" y="4449805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4451" y="5976268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39517" y="453599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7780" y="475415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805420" y="2653665"/>
            <a:ext cx="3873500" cy="38735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E7F3C6E1-E9AF-2D64-9818-D54844F134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54" y="2766373"/>
            <a:ext cx="1497884" cy="1550404"/>
          </a:xfrm>
          <a:prstGeom prst="rect">
            <a:avLst/>
          </a:prstGeom>
        </p:spPr>
      </p:pic>
      <p:sp>
        <p:nvSpPr>
          <p:cNvPr id="50" name="Умножение 30"/>
          <p:cNvSpPr/>
          <p:nvPr/>
        </p:nvSpPr>
        <p:spPr>
          <a:xfrm>
            <a:off x="3027936" y="242510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4625" y="395156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9014" y="253216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2621" y="275799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2024-05-06T15:26:00Z</dcterms:created>
  <dcterms:modified xsi:type="dcterms:W3CDTF">2024-11-07T10:16:39Z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1AFA00B4824E4376A7190F8C3BF9960D_12</vt:lpwstr>
  </property>
  <property fmtid="{D5CDD505-2E9C-101B-9397-08002B2CF9AE}" pid="3" name="KSOProductBuildVer">
    <vt:lpwstr>1033-12.2.0.17119</vt:lpwstr>
  </property>
</Properties>
</file>