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microsoft.com/office/2007/relationships/hdphoto" Target="../media/hdphoto2.wdp"/><Relationship Id="rId26" Type="http://schemas.openxmlformats.org/officeDocument/2006/relationships/image" Target="../media/image19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29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microsoft.com/office/2007/relationships/hdphoto" Target="../media/hdphoto5.wdp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36" Type="http://schemas.openxmlformats.org/officeDocument/2006/relationships/image" Target="../media/image26.jpe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4.wdp"/><Relationship Id="rId27" Type="http://schemas.microsoft.com/office/2007/relationships/hdphoto" Target="../media/hdphoto6.wdp"/><Relationship Id="rId30" Type="http://schemas.microsoft.com/office/2007/relationships/hdphoto" Target="../media/hdphoto7.wdp"/><Relationship Id="rId35" Type="http://schemas.microsoft.com/office/2007/relationships/hdphoto" Target="../media/hdphoto8.wdp"/><Relationship Id="rId8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317990" y="3710305"/>
            <a:ext cx="2844165" cy="28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