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211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8C480F-E719-484B-A51C-A22B106C8F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7150" y="2511772"/>
            <a:ext cx="2649059" cy="2649059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59</cp:revision>
  <dcterms:created xsi:type="dcterms:W3CDTF">2024-02-24T21:38:01Z</dcterms:created>
  <dcterms:modified xsi:type="dcterms:W3CDTF">2024-11-12T15:04:33Z</dcterms:modified>
</cp:coreProperties>
</file>