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AC9F-9C23-430D-BAF1-A5AD6464A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C012-3206-4BE4-91CD-29436C3E5BF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50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" y="3099435"/>
            <a:ext cx="3895090" cy="3905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83" y="158235"/>
            <a:ext cx="3993295" cy="3140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7814">
            <a:off x="2865464" y="43498"/>
            <a:ext cx="1212881" cy="186562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299723" y="221673"/>
            <a:ext cx="3993296" cy="3380365"/>
            <a:chOff x="4675827" y="582482"/>
            <a:chExt cx="3224561" cy="253312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04" b="93827" l="2506" r="98405">
                          <a14:foregroundMark x1="7973" y1="56379" x2="7973" y2="56379"/>
                          <a14:foregroundMark x1="2961" y1="62140" x2="2961" y2="62140"/>
                          <a14:foregroundMark x1="27335" y1="4115" x2="27335" y2="4115"/>
                          <a14:foregroundMark x1="92711" y1="28807" x2="92711" y2="28807"/>
                          <a14:foregroundMark x1="98633" y1="34568" x2="98633" y2="34568"/>
                          <a14:foregroundMark x1="70843" y1="93827" x2="70843" y2="938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827" y="582482"/>
              <a:ext cx="3224561" cy="2533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5023">
              <a:off x="6199248" y="1134916"/>
              <a:ext cx="1093764" cy="889729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50718">
            <a:off x="7959649" y="497977"/>
            <a:ext cx="1292868" cy="155053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1622" y="3190313"/>
            <a:ext cx="4505333" cy="3640645"/>
            <a:chOff x="8326864" y="898941"/>
            <a:chExt cx="3225064" cy="2530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864" y="898941"/>
              <a:ext cx="3225064" cy="253005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04154" y="1328116"/>
              <a:ext cx="1405810" cy="1346907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6241" y="3765472"/>
            <a:ext cx="1447753" cy="1136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019" y="-1"/>
            <a:ext cx="898981" cy="835895"/>
          </a:xfrm>
          <a:prstGeom prst="rect">
            <a:avLst/>
          </a:prstGeom>
        </p:spPr>
      </p:pic>
      <p:pic>
        <p:nvPicPr>
          <p:cNvPr id="22" name="-pre_raschenie-pre_raschenie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34144" y="6117487"/>
            <a:ext cx="487363" cy="4873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3" y="872323"/>
            <a:ext cx="4824636" cy="493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71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5</cp:revision>
  <dcterms:created xsi:type="dcterms:W3CDTF">2024-04-23T19:40:00Z</dcterms:created>
  <dcterms:modified xsi:type="dcterms:W3CDTF">2024-06-14T08:02:35Z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3F56CE88DCA748C88A4F8E944D06E844_12</vt:lpwstr>
  </property>
  <property fmtid="{D5CDD505-2E9C-101B-9397-08002B2CF9AE}" pid="3" name="KSOProductBuildVer">
    <vt:lpwstr>1033-12.2.0.17119</vt:lpwstr>
  </property>
</Properties>
</file>