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DECC3-E8A5-3AFC-3B0B-D4079A2D4AE9}" v="10" dt="2025-11-06T21:47:3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61ADECC3-E8A5-3AFC-3B0B-D4079A2D4AE9}"/>
    <pc:docChg chg="modSld">
      <pc:chgData name="somovaasya3" userId="S::somovaasya3_gmail.com#ext#@slideedu.onmicrosoft.com::05b36399-d501-4a7b-87fd-615099445ab5" providerId="AD" clId="Web-{61ADECC3-E8A5-3AFC-3B0B-D4079A2D4AE9}" dt="2025-11-06T21:47:31.767" v="7" actId="1076"/>
      <pc:docMkLst>
        <pc:docMk/>
      </pc:docMkLst>
      <pc:sldChg chg="modSp">
        <pc:chgData name="somovaasya3" userId="S::somovaasya3_gmail.com#ext#@slideedu.onmicrosoft.com::05b36399-d501-4a7b-87fd-615099445ab5" providerId="AD" clId="Web-{61ADECC3-E8A5-3AFC-3B0B-D4079A2D4AE9}" dt="2025-11-06T21:47:31.767" v="7" actId="1076"/>
        <pc:sldMkLst>
          <pc:docMk/>
          <pc:sldMk cId="0" sldId="261"/>
        </pc:sldMkLst>
        <pc:picChg chg="mod">
          <ac:chgData name="somovaasya3" userId="S::somovaasya3_gmail.com#ext#@slideedu.onmicrosoft.com::05b36399-d501-4a7b-87fd-615099445ab5" providerId="AD" clId="Web-{61ADECC3-E8A5-3AFC-3B0B-D4079A2D4AE9}" dt="2025-11-06T21:47:12.688" v="3" actId="1076"/>
          <ac:picMkLst>
            <pc:docMk/>
            <pc:sldMk cId="0" sldId="261"/>
            <ac:picMk id="2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61ADECC3-E8A5-3AFC-3B0B-D4079A2D4AE9}" dt="2025-11-06T21:47:31.767" v="7" actId="1076"/>
          <ac:picMkLst>
            <pc:docMk/>
            <pc:sldMk cId="0" sldId="261"/>
            <ac:picMk id="3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A rainbow with clouds in the sky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680000">
            <a:off x="374490" y="303712"/>
            <a:ext cx="1329512" cy="1340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A rainbow with clouds in the sky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0">
            <a:off x="4936167" y="81510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651365" y="3794760"/>
            <a:ext cx="2515870" cy="251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039A4F-BA35-4459-9844-B105EB7D6C5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3562C0E-F655-4AE3-8989-D744D7D4AE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E1602-62A0-4E03-8DF7-E6D2A347B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121</cp:revision>
  <dcterms:created xsi:type="dcterms:W3CDTF">2022-08-28T14:58:00Z</dcterms:created>
  <dcterms:modified xsi:type="dcterms:W3CDTF">2025-11-06T21:47:35Z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