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63061" y="2092751"/>
            <a:ext cx="3107899" cy="3107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