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356CB-F293-B37D-2047-0FF9C01E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3" y="2836258"/>
            <a:ext cx="4004733" cy="4004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