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7ADCA-132A-1EF5-D5AD-EA2A5EA1EAAA}" v="4" dt="2025-10-13T17:36:48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27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9F77ADCA-132A-1EF5-D5AD-EA2A5EA1EAAA}"/>
    <pc:docChg chg="modSld">
      <pc:chgData name="syta.marianna" userId="S::syta.marianna_gmail.com#ext#@slideedu.onmicrosoft.com::df3fcb8e-702e-40fc-ad48-093d0405acb5" providerId="AD" clId="Web-{9F77ADCA-132A-1EF5-D5AD-EA2A5EA1EAAA}" dt="2025-10-13T17:36:48.089" v="2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9F77ADCA-132A-1EF5-D5AD-EA2A5EA1EAAA}" dt="2025-10-13T17:36:48.089" v="2" actId="1076"/>
        <pc:sldMkLst>
          <pc:docMk/>
          <pc:sldMk cId="0" sldId="258"/>
        </pc:sldMkLst>
        <pc:picChg chg="mod">
          <ac:chgData name="syta.marianna" userId="S::syta.marianna_gmail.com#ext#@slideedu.onmicrosoft.com::df3fcb8e-702e-40fc-ad48-093d0405acb5" providerId="AD" clId="Web-{9F77ADCA-132A-1EF5-D5AD-EA2A5EA1EAAA}" dt="2025-10-13T17:36:48.089" v="2" actId="1076"/>
          <ac:picMkLst>
            <pc:docMk/>
            <pc:sldMk cId="0" sldId="258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96338" y="970385"/>
            <a:ext cx="8276252" cy="5477070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 descr="Изображение выглядит как платье, кукла, Дизайн костюма, мультфильм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69" y="1046860"/>
            <a:ext cx="1706429" cy="170642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искусство, картин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1008258"/>
            <a:ext cx="1719340" cy="174263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8" y="3578740"/>
            <a:ext cx="1616996" cy="1676458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876341" y="2759639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535408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2194475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3527560" y="275089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4186627" y="275089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45694" y="275089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6322016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6981083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7640150" y="275963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876341" y="531811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1535408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2194475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: скругленные углы 46"/>
          <p:cNvSpPr/>
          <p:nvPr/>
        </p:nvSpPr>
        <p:spPr>
          <a:xfrm>
            <a:off x="3527560" y="530937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4186627" y="530937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ямоугольник: скругленные углы 49"/>
          <p:cNvSpPr/>
          <p:nvPr/>
        </p:nvSpPr>
        <p:spPr>
          <a:xfrm>
            <a:off x="4845694" y="5309371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6322016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6981083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7640150" y="531811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1533025" y="276548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533597" y="2750895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6981083" y="275963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1534325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857272" y="5309371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7640149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0310" y="2340610"/>
            <a:ext cx="3272155" cy="3272155"/>
          </a:xfrm>
          <a:prstGeom prst="rect">
            <a:avLst/>
          </a:prstGeom>
        </p:spPr>
      </p:pic>
      <p:pic>
        <p:nvPicPr>
          <p:cNvPr id="5" name="Рисунок 4" descr="Изображение выглядит как игл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F0A24007-89F9-F281-3642-849521550B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58" y="3578740"/>
            <a:ext cx="1884224" cy="188422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D37BC01-2140-16C3-EBA1-AEB3A3AE87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62" y="1015877"/>
            <a:ext cx="1735016" cy="173501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B756C5-0A2D-ED22-7909-39B38A5B1A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64" y="3620088"/>
            <a:ext cx="1593761" cy="159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78A8DA-4F4B-4E9D-97AF-66F7195A38A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5A0775A-44EB-4E22-9CFA-3A57C38F21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AD6C39-003D-42FD-8313-BB87A4EF5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2024-04-22T12:47:00Z</dcterms:created>
  <dcterms:modified xsi:type="dcterms:W3CDTF">2025-10-13T17:36:50Z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231FF37A5BDF4EFBA632509D921DDB22_12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