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274D3-6014-457A-9CE8-CB318F77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C4B5D3-E886-4AF9-BBAF-F6448B8E1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5E0B9-36A4-4587-81A2-1D410B71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C8483C-B8D6-4CFD-854C-BAEC3839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CC018-35EB-4A51-ADBC-8E1B81D2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536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E0171-991A-4D98-A76D-8A6E93A9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88CA3-EF1C-4952-991D-09FA38F5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C42D2-1008-48ED-AF4F-231DC2A3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85E7-A3CE-4685-B30F-D8BCE4B9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E8F9F1-49CA-49C2-B3F6-38F83CD5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096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C76872-C40C-4453-91A1-B439BB83E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BEDDC-F23E-4611-AC80-FCF91B645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E6A78-F9F6-4A03-960F-B5809A57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D478B-ECA1-4018-8566-AD1E3427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64841-1BF7-4FBC-A058-9A0BDD54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510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2682A-9052-4536-8C56-60A86F81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F9ED2-F06A-48F8-AC11-493428A1A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CD234-335D-4F5A-9003-35B0ECF7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B3E42-C5FC-42B9-A9EA-2C7B9B2A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A8FD7-6457-4123-8041-34AAE298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1670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60888-456D-4B29-B766-FFF527AB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661FD-CA46-4C2D-891F-77CAE8B8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7DFAE-616D-4341-BD2C-8B6DA1FD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81AFC-E9A9-422B-B625-B401B17A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E9200-4C67-4161-9543-414D8EF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344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EA71F-9D66-4B11-92AC-F48EF2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F200-C355-4141-8FD1-3D718F4BD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63617A-9748-43AF-9E8E-8553CC9F6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AC8B8-587B-430A-8584-FBE077D4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F7C0D7-A4DF-40D5-83F4-E0DA4522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8B6E3-2936-4C62-BE5D-B87B490E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936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29A49-D139-49E3-8808-46B3C724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A7FC02-F007-4A62-A65B-295C16889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3E7A34-C93C-48CD-9A80-BAC6238A9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34819D-57F0-4D9D-870F-8217F3EF1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169B11-CB6A-44FE-B66E-26D5B98CB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71F174-F57E-475E-BCA8-366B1457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5E8783-BF7C-4FEB-93EA-33FC7D7F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240D99-F29A-4B78-821A-5D967BEB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078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C4BC3-744F-45B9-A313-995036EC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E87044-206F-4965-AE2A-F8B91EF2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50BFE0-ACF0-47E1-BC1C-BCBCFA65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1E5FC8-000F-4717-BDB3-1220343C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01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855212-0635-465D-A20F-46172081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E89105-3F30-44EB-981C-FAA79FA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7A57C5-2ECA-4B59-AEB9-E4D1DC2F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144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9A1E4-F8A0-475B-89EE-3E7DBD04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4914D-E3BF-4997-B348-BA70D718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AB30D8-2497-401B-9D8A-FB9ADE498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2F5AE-E4F7-4A59-B1DC-3CE5FAE5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71F342-9895-4F15-9041-F18F6F1E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8A631B-795C-4663-8AE3-D8BCE8EB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052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CF7FC-B88D-4128-AA5C-E04C064A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478366-75BA-42CA-AD74-E52365E47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8458F1-86CF-479A-BA32-D1127DF0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91838A-1DC6-41A5-8553-266D5B5B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C5B1F-7A68-4E8E-B78C-625E7C31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888432-CE35-4EEF-A163-803B4CB7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817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FC420-0945-4D75-9229-C0027B2E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8460CD-2DB3-4138-ADBB-0392C053E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291D4-9DEC-4F1F-AE8C-1E90B1EC6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6A617-420F-4AB0-BCF5-7BF2D6089DD8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5486-0EEC-4E2C-866D-A816075C7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1AEF0-AABE-4D35-B19B-577F8B902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587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85E302-AE05-437C-AE57-382D5AAE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9"/>
            <a:ext cx="12192000" cy="685981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9981629-00F7-4ADF-BEEA-AC8AAF134B67}"/>
              </a:ext>
            </a:extLst>
          </p:cNvPr>
          <p:cNvSpPr/>
          <p:nvPr/>
        </p:nvSpPr>
        <p:spPr>
          <a:xfrm>
            <a:off x="2299422" y="352558"/>
            <a:ext cx="5102938" cy="5196345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4C23C53-6C01-4A56-A1DD-BAB32ECB3DAD}"/>
              </a:ext>
            </a:extLst>
          </p:cNvPr>
          <p:cNvSpPr/>
          <p:nvPr/>
        </p:nvSpPr>
        <p:spPr>
          <a:xfrm>
            <a:off x="341934" y="396084"/>
            <a:ext cx="1655116" cy="5943587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0555613-A519-4319-9C8A-1555381BBFE1}"/>
              </a:ext>
            </a:extLst>
          </p:cNvPr>
          <p:cNvSpPr/>
          <p:nvPr/>
        </p:nvSpPr>
        <p:spPr>
          <a:xfrm>
            <a:off x="7799453" y="356756"/>
            <a:ext cx="1655116" cy="598291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7" name="щипцы">
            <a:extLst>
              <a:ext uri="{FF2B5EF4-FFF2-40B4-BE49-F238E27FC236}">
                <a16:creationId xmlns:a16="http://schemas.microsoft.com/office/drawing/2014/main" id="{21FA05D6-0C8E-44D3-B80B-6575761EF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67" y="538345"/>
            <a:ext cx="1388397" cy="1388397"/>
          </a:xfrm>
          <a:prstGeom prst="rect">
            <a:avLst/>
          </a:prstGeom>
        </p:spPr>
      </p:pic>
      <p:pic>
        <p:nvPicPr>
          <p:cNvPr id="19" name="щука">
            <a:extLst>
              <a:ext uri="{FF2B5EF4-FFF2-40B4-BE49-F238E27FC236}">
                <a16:creationId xmlns:a16="http://schemas.microsoft.com/office/drawing/2014/main" id="{1E28E66C-11B1-4ABE-9CC3-FFCC8327D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19" y="3877422"/>
            <a:ext cx="1591815" cy="1591815"/>
          </a:xfrm>
          <a:prstGeom prst="rect">
            <a:avLst/>
          </a:prstGeom>
        </p:spPr>
      </p:pic>
      <p:pic>
        <p:nvPicPr>
          <p:cNvPr id="21" name="бараба">
            <a:extLst>
              <a:ext uri="{FF2B5EF4-FFF2-40B4-BE49-F238E27FC236}">
                <a16:creationId xmlns:a16="http://schemas.microsoft.com/office/drawing/2014/main" id="{21F50679-9C7D-4850-AADF-FC6D11CE2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74" y="2205938"/>
            <a:ext cx="1592826" cy="1592826"/>
          </a:xfrm>
          <a:prstGeom prst="rect">
            <a:avLst/>
          </a:prstGeom>
        </p:spPr>
      </p:pic>
      <p:pic>
        <p:nvPicPr>
          <p:cNvPr id="23" name="щетка">
            <a:extLst>
              <a:ext uri="{FF2B5EF4-FFF2-40B4-BE49-F238E27FC236}">
                <a16:creationId xmlns:a16="http://schemas.microsoft.com/office/drawing/2014/main" id="{F2DF6224-0AFD-4768-A055-7C9E1A0F6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67" y="4019796"/>
            <a:ext cx="1445615" cy="1268748"/>
          </a:xfrm>
          <a:prstGeom prst="rect">
            <a:avLst/>
          </a:prstGeom>
        </p:spPr>
      </p:pic>
      <p:pic>
        <p:nvPicPr>
          <p:cNvPr id="25" name="осьминог">
            <a:extLst>
              <a:ext uri="{FF2B5EF4-FFF2-40B4-BE49-F238E27FC236}">
                <a16:creationId xmlns:a16="http://schemas.microsoft.com/office/drawing/2014/main" id="{E956447E-07BE-4E41-9646-AA5DD4054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53" y="3876916"/>
            <a:ext cx="1592825" cy="1592825"/>
          </a:xfrm>
          <a:prstGeom prst="rect">
            <a:avLst/>
          </a:prstGeom>
        </p:spPr>
      </p:pic>
      <p:pic>
        <p:nvPicPr>
          <p:cNvPr id="29" name="осень">
            <a:extLst>
              <a:ext uri="{FF2B5EF4-FFF2-40B4-BE49-F238E27FC236}">
                <a16:creationId xmlns:a16="http://schemas.microsoft.com/office/drawing/2014/main" id="{2878B906-C44A-4194-8719-02AB38A332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73" y="396083"/>
            <a:ext cx="1643036" cy="1643036"/>
          </a:xfrm>
          <a:prstGeom prst="rect">
            <a:avLst/>
          </a:prstGeom>
        </p:spPr>
      </p:pic>
      <p:sp>
        <p:nvSpPr>
          <p:cNvPr id="32" name="Сь">
            <a:extLst>
              <a:ext uri="{FF2B5EF4-FFF2-40B4-BE49-F238E27FC236}">
                <a16:creationId xmlns:a16="http://schemas.microsoft.com/office/drawing/2014/main" id="{E70B21FD-451A-4279-8855-7D289B5B9745}"/>
              </a:ext>
            </a:extLst>
          </p:cNvPr>
          <p:cNvSpPr txBox="1"/>
          <p:nvPr/>
        </p:nvSpPr>
        <p:spPr>
          <a:xfrm>
            <a:off x="804731" y="5754896"/>
            <a:ext cx="72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Сь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Щ">
            <a:extLst>
              <a:ext uri="{FF2B5EF4-FFF2-40B4-BE49-F238E27FC236}">
                <a16:creationId xmlns:a16="http://schemas.microsoft.com/office/drawing/2014/main" id="{CF8963CE-EF8A-4F54-A010-D13B12C139C6}"/>
              </a:ext>
            </a:extLst>
          </p:cNvPr>
          <p:cNvSpPr txBox="1"/>
          <p:nvPr/>
        </p:nvSpPr>
        <p:spPr>
          <a:xfrm>
            <a:off x="8262251" y="5685936"/>
            <a:ext cx="72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F67D8AE-2F11-4FD0-A03B-DAB65A6AF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196" y="5978323"/>
            <a:ext cx="1024804" cy="8160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A4D1878-B0EA-44E5-938F-F5239C1914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08" y="2485759"/>
            <a:ext cx="2508021" cy="250802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транспортное средство, Наземный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5193DC81-9B93-82A7-D0CD-0D7A142446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69" y="254943"/>
            <a:ext cx="1959929" cy="195992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881F8F84-4642-AA73-A316-9AAE07E007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00" y="2039119"/>
            <a:ext cx="1643036" cy="16430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винья, Фигурка животного, Свиньи, домашняя свинья&#10;&#10;Автоматически созданное описание">
            <a:extLst>
              <a:ext uri="{FF2B5EF4-FFF2-40B4-BE49-F238E27FC236}">
                <a16:creationId xmlns:a16="http://schemas.microsoft.com/office/drawing/2014/main" id="{3A656E93-83B2-0AA5-EF4B-9DCFCFDB78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42" y="2246781"/>
            <a:ext cx="1533603" cy="1533603"/>
          </a:xfrm>
          <a:prstGeom prst="rect">
            <a:avLst/>
          </a:prstGeom>
        </p:spPr>
      </p:pic>
      <p:sp>
        <p:nvSpPr>
          <p:cNvPr id="4" name="красный">
            <a:extLst>
              <a:ext uri="{FF2B5EF4-FFF2-40B4-BE49-F238E27FC236}">
                <a16:creationId xmlns:a16="http://schemas.microsoft.com/office/drawing/2014/main" id="{B5E5BFE0-7286-4E93-915E-6048CD0BDB73}"/>
              </a:ext>
            </a:extLst>
          </p:cNvPr>
          <p:cNvSpPr/>
          <p:nvPr/>
        </p:nvSpPr>
        <p:spPr>
          <a:xfrm>
            <a:off x="2397887" y="447770"/>
            <a:ext cx="1592826" cy="15928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черный">
            <a:extLst>
              <a:ext uri="{FF2B5EF4-FFF2-40B4-BE49-F238E27FC236}">
                <a16:creationId xmlns:a16="http://schemas.microsoft.com/office/drawing/2014/main" id="{15CE505D-4FD0-4285-BEF5-768DCA0A4B44}"/>
              </a:ext>
            </a:extLst>
          </p:cNvPr>
          <p:cNvSpPr/>
          <p:nvPr/>
        </p:nvSpPr>
        <p:spPr>
          <a:xfrm>
            <a:off x="4069371" y="454785"/>
            <a:ext cx="1592826" cy="1592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синий">
            <a:extLst>
              <a:ext uri="{FF2B5EF4-FFF2-40B4-BE49-F238E27FC236}">
                <a16:creationId xmlns:a16="http://schemas.microsoft.com/office/drawing/2014/main" id="{43189223-4BC2-4ED7-B6FA-D99A85F5B7C1}"/>
              </a:ext>
            </a:extLst>
          </p:cNvPr>
          <p:cNvSpPr/>
          <p:nvPr/>
        </p:nvSpPr>
        <p:spPr>
          <a:xfrm>
            <a:off x="5740855" y="454785"/>
            <a:ext cx="1592826" cy="15928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желтый">
            <a:extLst>
              <a:ext uri="{FF2B5EF4-FFF2-40B4-BE49-F238E27FC236}">
                <a16:creationId xmlns:a16="http://schemas.microsoft.com/office/drawing/2014/main" id="{A4113E22-19BA-45CF-B69F-5E0E7CAC81CF}"/>
              </a:ext>
            </a:extLst>
          </p:cNvPr>
          <p:cNvSpPr/>
          <p:nvPr/>
        </p:nvSpPr>
        <p:spPr>
          <a:xfrm>
            <a:off x="2397887" y="2165598"/>
            <a:ext cx="1592826" cy="15928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зеленый">
            <a:extLst>
              <a:ext uri="{FF2B5EF4-FFF2-40B4-BE49-F238E27FC236}">
                <a16:creationId xmlns:a16="http://schemas.microsoft.com/office/drawing/2014/main" id="{2C792178-72DF-4F5F-8C1C-224EAEB35B0A}"/>
              </a:ext>
            </a:extLst>
          </p:cNvPr>
          <p:cNvSpPr/>
          <p:nvPr/>
        </p:nvSpPr>
        <p:spPr>
          <a:xfrm>
            <a:off x="5740855" y="2165598"/>
            <a:ext cx="1592826" cy="15928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фиолет">
            <a:extLst>
              <a:ext uri="{FF2B5EF4-FFF2-40B4-BE49-F238E27FC236}">
                <a16:creationId xmlns:a16="http://schemas.microsoft.com/office/drawing/2014/main" id="{A94A4A81-BC45-445C-A25B-077474883C1A}"/>
              </a:ext>
            </a:extLst>
          </p:cNvPr>
          <p:cNvSpPr/>
          <p:nvPr/>
        </p:nvSpPr>
        <p:spPr>
          <a:xfrm>
            <a:off x="4069371" y="2165598"/>
            <a:ext cx="1592826" cy="15928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розовый">
            <a:extLst>
              <a:ext uri="{FF2B5EF4-FFF2-40B4-BE49-F238E27FC236}">
                <a16:creationId xmlns:a16="http://schemas.microsoft.com/office/drawing/2014/main" id="{008EAD68-B590-451E-A8D8-BA775C62824A}"/>
              </a:ext>
            </a:extLst>
          </p:cNvPr>
          <p:cNvSpPr/>
          <p:nvPr/>
        </p:nvSpPr>
        <p:spPr>
          <a:xfrm>
            <a:off x="2397887" y="3876411"/>
            <a:ext cx="1592826" cy="1592826"/>
          </a:xfrm>
          <a:prstGeom prst="rect">
            <a:avLst/>
          </a:prstGeom>
          <a:solidFill>
            <a:srgbClr val="E87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ораж">
            <a:extLst>
              <a:ext uri="{FF2B5EF4-FFF2-40B4-BE49-F238E27FC236}">
                <a16:creationId xmlns:a16="http://schemas.microsoft.com/office/drawing/2014/main" id="{C002ACF0-2F16-48A5-886B-65E41B89E497}"/>
              </a:ext>
            </a:extLst>
          </p:cNvPr>
          <p:cNvSpPr/>
          <p:nvPr/>
        </p:nvSpPr>
        <p:spPr>
          <a:xfrm>
            <a:off x="5740855" y="3876411"/>
            <a:ext cx="1592826" cy="15928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голубой">
            <a:extLst>
              <a:ext uri="{FF2B5EF4-FFF2-40B4-BE49-F238E27FC236}">
                <a16:creationId xmlns:a16="http://schemas.microsoft.com/office/drawing/2014/main" id="{34EAF97E-156A-4A06-AB7E-46C79EFB5D0E}"/>
              </a:ext>
            </a:extLst>
          </p:cNvPr>
          <p:cNvSpPr/>
          <p:nvPr/>
        </p:nvSpPr>
        <p:spPr>
          <a:xfrm>
            <a:off x="4069371" y="3876411"/>
            <a:ext cx="1592826" cy="1592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6A7B3AA-4C7D-4E73-A04F-397C9C1E192A}"/>
              </a:ext>
            </a:extLst>
          </p:cNvPr>
          <p:cNvGrpSpPr/>
          <p:nvPr/>
        </p:nvGrpSpPr>
        <p:grpSpPr>
          <a:xfrm>
            <a:off x="2445142" y="1394211"/>
            <a:ext cx="4825832" cy="2807637"/>
            <a:chOff x="2395959" y="1198478"/>
            <a:chExt cx="4825832" cy="2807637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E048712-DAAB-43C1-BAD9-9AE52096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3" y="1198478"/>
              <a:ext cx="2777608" cy="2807637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9DFF451-FBDA-4E0A-92DE-4A9DFAB33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3693">
              <a:off x="2395959" y="1703302"/>
              <a:ext cx="2152730" cy="217600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D0163BB-19F2-46F1-A38B-7513C4D30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0705">
              <a:off x="5069061" y="1596664"/>
              <a:ext cx="2152730" cy="2176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6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0312 -0.07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354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7474 -0.538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269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0.44883 -0.168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84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30144 -0.135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8" y="-67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4414 -0.274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70" y="-1375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44505 -0.112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560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178 0.4965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2481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30039 0.2655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326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16914 0.5726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2863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2024-08-25T20:56:06Z</dcterms:created>
  <dcterms:modified xsi:type="dcterms:W3CDTF">2024-11-18T15:08:51Z</dcterms:modified>
</cp:coreProperties>
</file>