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745602" y="4053072"/>
            <a:ext cx="1153065" cy="115306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1783" y="3806210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400925" y="1990725"/>
            <a:ext cx="4139565" cy="41395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33797" y="1307891"/>
            <a:ext cx="5891262" cy="509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04D803-384C-4D87-BDB3-8168F46B599B}"/>
</file>

<file path=customXml/itemProps2.xml><?xml version="1.0" encoding="utf-8"?>
<ds:datastoreItem xmlns:ds="http://schemas.openxmlformats.org/officeDocument/2006/customXml" ds:itemID="{9AE4D56E-B43D-44B4-B163-DC4E30584AD3}"/>
</file>

<file path=customXml/itemProps3.xml><?xml version="1.0" encoding="utf-8"?>
<ds:datastoreItem xmlns:ds="http://schemas.openxmlformats.org/officeDocument/2006/customXml" ds:itemID="{61B220B9-A3CA-4221-A6F3-68059ABDB144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2024-06-20T12:28:29Z</dcterms:created>
  <dcterms:modified xsi:type="dcterms:W3CDTF">2025-07-04T09:50:36Z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