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78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>
        <p:scale>
          <a:sx n="50" d="100"/>
          <a:sy n="50" d="100"/>
        </p:scale>
        <p:origin x="2832" y="13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40564-9DA9-448E-A7E0-5A7AB58231D9}" type="datetimeFigureOut">
              <a:rPr lang="uk-UA" smtClean="0"/>
              <a:t>12.07.2025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E68E6F-D1B2-4B4A-943F-6CDC9E65F1A4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png"/><Relationship Id="rId3" Type="http://schemas.openxmlformats.org/officeDocument/2006/relationships/image" Target="../media/image2.png"/><Relationship Id="rId21" Type="http://schemas.openxmlformats.org/officeDocument/2006/relationships/image" Target="../media/image17.png"/><Relationship Id="rId7" Type="http://schemas.microsoft.com/office/2007/relationships/hdphoto" Target="../media/hdphoto2.wdp"/><Relationship Id="rId12" Type="http://schemas.openxmlformats.org/officeDocument/2006/relationships/image" Target="../media/image9.png"/><Relationship Id="rId17" Type="http://schemas.microsoft.com/office/2007/relationships/hdphoto" Target="../media/hdphoto3.wdp"/><Relationship Id="rId25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3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image" Target="../media/image20.png"/><Relationship Id="rId5" Type="http://schemas.microsoft.com/office/2007/relationships/hdphoto" Target="../media/hdphoto1.wdp"/><Relationship Id="rId15" Type="http://schemas.openxmlformats.org/officeDocument/2006/relationships/image" Target="../media/image12.png"/><Relationship Id="rId23" Type="http://schemas.openxmlformats.org/officeDocument/2006/relationships/image" Target="../media/image19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Relationship Id="rId22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04779" cy="690916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1929"/>
          <a:stretch>
            <a:fillRect/>
          </a:stretch>
        </p:blipFill>
        <p:spPr>
          <a:xfrm flipH="1">
            <a:off x="8556016" y="3203013"/>
            <a:ext cx="3590263" cy="3590851"/>
          </a:xfrm>
          <a:prstGeom prst="rect">
            <a:avLst/>
          </a:prstGeom>
        </p:spPr>
      </p:pic>
      <p:pic>
        <p:nvPicPr>
          <p:cNvPr id="21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4" y="25127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9677" y="4041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" y="2271173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101" y="22584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97" y="4646598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2" descr="http://www.clker.com/cliparts/1/J/s/o/7/y/red-square-button-hi.png"/>
          <p:cNvPicPr>
            <a:picLocks noChangeAspect="1" noChangeArrowheads="1"/>
          </p:cNvPicPr>
          <p:nvPr/>
        </p:nvPicPr>
        <p:blipFill>
          <a:blip r:embed="rId4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288" y="4681339"/>
            <a:ext cx="2112748" cy="2112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i.pinimg.com/736x/3b/47/5c/3b475c4f711ce7b261dc9abab8443723--economics-jpg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46027" y1="49173" x2="56222" y2="488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5128" y="347534"/>
            <a:ext cx="3942055" cy="3930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8" name="Picture 18" descr="https://upload.wikimedia.org/wikipedia/commons/thumb/9/96/View-refresh_Gion.svg/1200px-View-refresh_Gion.svg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2641" y="1721200"/>
            <a:ext cx="1182903" cy="1182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catherineasquithgallery.com/uploads/posts/2021-02/1614525818_68-p-strelka-na-belom-fone-74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6631" flipV="1">
            <a:off x="6637050" y="3834026"/>
            <a:ext cx="1140228" cy="979744"/>
          </a:xfrm>
          <a:prstGeom prst="rect">
            <a:avLst/>
          </a:prstGeom>
          <a:noFill/>
          <a:effectLst>
            <a:glow rad="101600">
              <a:schemeClr val="bg1">
                <a:alpha val="6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" name="Рисунок 10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64480" y="83266"/>
            <a:ext cx="2020097" cy="2020097"/>
          </a:xfrm>
          <a:prstGeom prst="rect">
            <a:avLst/>
          </a:prstGeom>
        </p:spPr>
      </p:pic>
      <p:pic>
        <p:nvPicPr>
          <p:cNvPr id="110" name="Рисунок 10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8" y="140625"/>
            <a:ext cx="1915919" cy="1915919"/>
          </a:xfrm>
          <a:prstGeom prst="rect">
            <a:avLst/>
          </a:prstGeom>
        </p:spPr>
      </p:pic>
      <p:pic>
        <p:nvPicPr>
          <p:cNvPr id="112" name="Рисунок 11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5" y="2340099"/>
            <a:ext cx="1859005" cy="1983799"/>
          </a:xfrm>
          <a:prstGeom prst="rect">
            <a:avLst/>
          </a:prstGeom>
        </p:spPr>
      </p:pic>
      <p:pic>
        <p:nvPicPr>
          <p:cNvPr id="118" name="Рисунок 1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45426" y="4797353"/>
            <a:ext cx="1964352" cy="1996511"/>
          </a:xfrm>
          <a:prstGeom prst="rect">
            <a:avLst/>
          </a:prstGeom>
        </p:spPr>
      </p:pic>
      <p:grpSp>
        <p:nvGrpSpPr>
          <p:cNvPr id="17" name="Групувати 16"/>
          <p:cNvGrpSpPr/>
          <p:nvPr/>
        </p:nvGrpSpPr>
        <p:grpSpPr>
          <a:xfrm>
            <a:off x="56290" y="31001"/>
            <a:ext cx="2112748" cy="2112748"/>
            <a:chOff x="-1317992" y="2563712"/>
            <a:chExt cx="2112748" cy="2112748"/>
          </a:xfrm>
        </p:grpSpPr>
        <p:grpSp>
          <p:nvGrpSpPr>
            <p:cNvPr id="5" name="Группа 4"/>
            <p:cNvGrpSpPr/>
            <p:nvPr/>
          </p:nvGrpSpPr>
          <p:grpSpPr>
            <a:xfrm>
              <a:off x="-1317992" y="2563712"/>
              <a:ext cx="2112748" cy="2112748"/>
              <a:chOff x="7330305" y="129984"/>
              <a:chExt cx="2112748" cy="2112748"/>
            </a:xfrm>
          </p:grpSpPr>
          <p:pic>
            <p:nvPicPr>
              <p:cNvPr id="10252" name="Picture 12" descr="http://www.clker.com/cliparts/1/J/s/o/7/y/red-square-button-hi.png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30305" y="129984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/>
              <p:cNvSpPr/>
              <p:nvPr/>
            </p:nvSpPr>
            <p:spPr>
              <a:xfrm>
                <a:off x="8060307" y="497753"/>
                <a:ext cx="652744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ru-RU" sz="7200" b="1" cap="none" spc="0" dirty="0">
                    <a:ln w="10160">
                      <a:solidFill>
                        <a:schemeClr val="accent5"/>
                      </a:solidFill>
                      <a:prstDash val="solid"/>
                    </a:ln>
                    <a:solidFill>
                      <a:srgbClr val="FFFFFF"/>
                    </a:solidFill>
                    <a:effectLst>
                      <a:outerShdw blurRad="38100" dist="22860" dir="5400000" algn="tl" rotWithShape="0">
                        <a:srgbClr val="000000">
                          <a:alpha val="30000"/>
                        </a:srgbClr>
                      </a:outerShdw>
                    </a:effectLst>
                  </a:rPr>
                  <a:t>1</a:t>
                </a:r>
              </a:p>
            </p:txBody>
          </p:sp>
        </p:grp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014223" y="2739045"/>
              <a:ext cx="1524620" cy="1680570"/>
            </a:xfrm>
            <a:prstGeom prst="rect">
              <a:avLst/>
            </a:prstGeom>
          </p:spPr>
        </p:pic>
      </p:grpSp>
      <p:grpSp>
        <p:nvGrpSpPr>
          <p:cNvPr id="34" name="Групувати 33"/>
          <p:cNvGrpSpPr/>
          <p:nvPr/>
        </p:nvGrpSpPr>
        <p:grpSpPr>
          <a:xfrm>
            <a:off x="2253101" y="55607"/>
            <a:ext cx="2112748" cy="2112748"/>
            <a:chOff x="5571465" y="210370"/>
            <a:chExt cx="2112748" cy="2112748"/>
          </a:xfrm>
        </p:grpSpPr>
        <p:grpSp>
          <p:nvGrpSpPr>
            <p:cNvPr id="33" name="Групувати 32"/>
            <p:cNvGrpSpPr/>
            <p:nvPr/>
          </p:nvGrpSpPr>
          <p:grpSpPr>
            <a:xfrm>
              <a:off x="5571465" y="210370"/>
              <a:ext cx="2112748" cy="2112748"/>
              <a:chOff x="5132550" y="193386"/>
              <a:chExt cx="2112748" cy="2112748"/>
            </a:xfrm>
          </p:grpSpPr>
          <p:pic>
            <p:nvPicPr>
              <p:cNvPr id="78" name="Picture 14" descr="http://madoy22.ucoz.ru/_tbkp/vosp2.png"/>
              <p:cNvPicPr>
                <a:picLocks noChangeAspect="1" noChangeArrowheads="1"/>
              </p:cNvPicPr>
              <p:nvPr/>
            </p:nvPicPr>
            <p:blipFill>
              <a:blip r:embed="rId16" cstate="print">
                <a:duotone>
                  <a:schemeClr val="accent4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7">
                        <a14:imgEffect>
                          <a14:brightnessContrast bright="20000" contrast="-20000"/>
                        </a14:imgEffect>
                        <a14:imgEffect>
                          <a14:saturation sat="0"/>
                        </a14:imgEffect>
                        <a14:imgEffect>
                          <a14:sharpenSoften amount="25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32550" y="193386"/>
                <a:ext cx="2112748" cy="211274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Рисунок 3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46869" y="363957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566406" y="1054220"/>
              <a:ext cx="976227" cy="1073850"/>
            </a:xfrm>
            <a:prstGeom prst="rect">
              <a:avLst/>
            </a:prstGeom>
          </p:spPr>
        </p:pic>
      </p:grpSp>
      <p:grpSp>
        <p:nvGrpSpPr>
          <p:cNvPr id="37" name="Групувати 36"/>
          <p:cNvGrpSpPr/>
          <p:nvPr/>
        </p:nvGrpSpPr>
        <p:grpSpPr>
          <a:xfrm>
            <a:off x="77210" y="2291642"/>
            <a:ext cx="2069432" cy="2069432"/>
            <a:chOff x="85226" y="2272944"/>
            <a:chExt cx="2069432" cy="2069432"/>
          </a:xfrm>
        </p:grpSpPr>
        <p:grpSp>
          <p:nvGrpSpPr>
            <p:cNvPr id="36" name="Групувати 35"/>
            <p:cNvGrpSpPr/>
            <p:nvPr/>
          </p:nvGrpSpPr>
          <p:grpSpPr>
            <a:xfrm>
              <a:off x="85226" y="2272944"/>
              <a:ext cx="2069432" cy="2069432"/>
              <a:chOff x="85226" y="2272944"/>
              <a:chExt cx="2069432" cy="2069432"/>
            </a:xfrm>
          </p:grpSpPr>
          <p:grpSp>
            <p:nvGrpSpPr>
              <p:cNvPr id="35" name="Групувати 34"/>
              <p:cNvGrpSpPr/>
              <p:nvPr/>
            </p:nvGrpSpPr>
            <p:grpSpPr>
              <a:xfrm>
                <a:off x="85226" y="2272944"/>
                <a:ext cx="2069432" cy="2069432"/>
                <a:chOff x="85226" y="2272944"/>
                <a:chExt cx="2069432" cy="2069432"/>
              </a:xfrm>
            </p:grpSpPr>
            <p:pic>
              <p:nvPicPr>
                <p:cNvPr id="29" name="Picture 10" descr="https://openclipart.org/image/800px/95509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5226" y="2272944"/>
                  <a:ext cx="2069432" cy="20694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2" name="Рисунок 81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33327" y="3095758"/>
                  <a:ext cx="976227" cy="1073850"/>
                </a:xfrm>
                <a:prstGeom prst="rect">
                  <a:avLst/>
                </a:prstGeom>
              </p:spPr>
            </p:pic>
          </p:grpSp>
          <p:pic>
            <p:nvPicPr>
              <p:cNvPr id="81" name="Рисунок 80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02806" y="3164239"/>
                <a:ext cx="976227" cy="1073850"/>
              </a:xfrm>
              <a:prstGeom prst="rect">
                <a:avLst/>
              </a:prstGeom>
            </p:spPr>
          </p:pic>
        </p:grpSp>
        <p:pic>
          <p:nvPicPr>
            <p:cNvPr id="80" name="Рисунок 79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639556" y="2385879"/>
              <a:ext cx="976227" cy="1073850"/>
            </a:xfrm>
            <a:prstGeom prst="rect">
              <a:avLst/>
            </a:prstGeom>
          </p:spPr>
        </p:pic>
      </p:grpSp>
      <p:grpSp>
        <p:nvGrpSpPr>
          <p:cNvPr id="100" name="Групувати 99"/>
          <p:cNvGrpSpPr/>
          <p:nvPr/>
        </p:nvGrpSpPr>
        <p:grpSpPr>
          <a:xfrm>
            <a:off x="2275742" y="4621271"/>
            <a:ext cx="2252770" cy="2196310"/>
            <a:chOff x="2190457" y="3829073"/>
            <a:chExt cx="2252770" cy="2196310"/>
          </a:xfrm>
        </p:grpSpPr>
        <p:grpSp>
          <p:nvGrpSpPr>
            <p:cNvPr id="99" name="Групувати 98"/>
            <p:cNvGrpSpPr/>
            <p:nvPr/>
          </p:nvGrpSpPr>
          <p:grpSpPr>
            <a:xfrm>
              <a:off x="2190457" y="3829073"/>
              <a:ext cx="2252770" cy="2196310"/>
              <a:chOff x="2190457" y="3829073"/>
              <a:chExt cx="2252770" cy="2196310"/>
            </a:xfrm>
          </p:grpSpPr>
          <p:grpSp>
            <p:nvGrpSpPr>
              <p:cNvPr id="98" name="Групувати 97"/>
              <p:cNvGrpSpPr/>
              <p:nvPr/>
            </p:nvGrpSpPr>
            <p:grpSpPr>
              <a:xfrm>
                <a:off x="2190457" y="3829073"/>
                <a:ext cx="2252770" cy="2196310"/>
                <a:chOff x="2190457" y="3829073"/>
                <a:chExt cx="2252770" cy="2196310"/>
              </a:xfrm>
            </p:grpSpPr>
            <p:grpSp>
              <p:nvGrpSpPr>
                <p:cNvPr id="97" name="Групувати 96"/>
                <p:cNvGrpSpPr/>
                <p:nvPr/>
              </p:nvGrpSpPr>
              <p:grpSpPr>
                <a:xfrm>
                  <a:off x="2190457" y="3829073"/>
                  <a:ext cx="2252770" cy="2196310"/>
                  <a:chOff x="2210751" y="4627051"/>
                  <a:chExt cx="2252770" cy="2196310"/>
                </a:xfrm>
              </p:grpSpPr>
              <p:grpSp>
                <p:nvGrpSpPr>
                  <p:cNvPr id="52" name="Групувати 51"/>
                  <p:cNvGrpSpPr/>
                  <p:nvPr/>
                </p:nvGrpSpPr>
                <p:grpSpPr>
                  <a:xfrm>
                    <a:off x="2210751" y="4627051"/>
                    <a:ext cx="2252770" cy="2196310"/>
                    <a:chOff x="2210751" y="4627051"/>
                    <a:chExt cx="2252770" cy="2196310"/>
                  </a:xfrm>
                </p:grpSpPr>
                <p:grpSp>
                  <p:nvGrpSpPr>
                    <p:cNvPr id="51" name="Групувати 50"/>
                    <p:cNvGrpSpPr/>
                    <p:nvPr/>
                  </p:nvGrpSpPr>
                  <p:grpSpPr>
                    <a:xfrm>
                      <a:off x="2210751" y="4627051"/>
                      <a:ext cx="2252770" cy="2196310"/>
                      <a:chOff x="2210751" y="4627051"/>
                      <a:chExt cx="2252770" cy="2196310"/>
                    </a:xfrm>
                  </p:grpSpPr>
                  <p:pic>
                    <p:nvPicPr>
                      <p:cNvPr id="13" name="Picture 14" descr="http://madoy22.ucoz.ru/_tbkp/vosp2.png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 cstate="print">
                        <a:duotone>
                          <a:prstClr val="black"/>
                          <a:srgbClr val="7030A0">
                            <a:tint val="45000"/>
                            <a:satMod val="400000"/>
                          </a:srgbClr>
                        </a:duotone>
                        <a:extLst>
                          <a:ext uri="{BEBA8EAE-BF5A-486C-A8C5-ECC9F3942E4B}">
                            <a14:imgProps xmlns:a14="http://schemas.microsoft.com/office/drawing/2010/main">
                              <a14:imgLayer r:embed="rId17">
                                <a14:imgEffect>
                                  <a14:brightnessContrast bright="40000"/>
                                </a14:imgEffect>
                                <a14:imgEffect>
                                  <a14:saturation sat="0"/>
                                </a14:imgEffect>
                                <a14:imgEffect>
                                  <a14:sharpenSoften amount="25000"/>
                                </a14:imgEffect>
                              </a14:imgLayer>
                            </a14:imgProps>
                          </a:ex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0751" y="4627051"/>
                        <a:ext cx="2252770" cy="219631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  <p:pic>
                    <p:nvPicPr>
                      <p:cNvPr id="104" name="Рисунок 103"/>
                      <p:cNvPicPr>
                        <a:picLocks noChangeAspect="1"/>
                      </p:cNvPicPr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2374946" y="5133003"/>
                        <a:ext cx="667878" cy="734666"/>
                      </a:xfrm>
                      <a:prstGeom prst="rect">
                        <a:avLst/>
                      </a:prstGeom>
                    </p:spPr>
                  </p:pic>
                </p:grpSp>
                <p:pic>
                  <p:nvPicPr>
                    <p:cNvPr id="105" name="Рисунок 104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3021962" y="4783891"/>
                      <a:ext cx="667878" cy="734666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106" name="Рисунок 105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735852" y="5052241"/>
                    <a:ext cx="667878" cy="734666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1" name="Рисунок 100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354130" y="5200304"/>
                  <a:ext cx="667878" cy="734666"/>
                </a:xfrm>
                <a:prstGeom prst="rect">
                  <a:avLst/>
                </a:prstGeom>
              </p:spPr>
            </p:pic>
          </p:grpSp>
          <p:pic>
            <p:nvPicPr>
              <p:cNvPr id="103" name="Рисунок 102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021083" y="4759898"/>
                <a:ext cx="667878" cy="734666"/>
              </a:xfrm>
              <a:prstGeom prst="rect">
                <a:avLst/>
              </a:prstGeom>
            </p:spPr>
          </p:pic>
        </p:grpSp>
        <p:pic>
          <p:nvPicPr>
            <p:cNvPr id="102" name="Рисунок 101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630369" y="5155382"/>
              <a:ext cx="667878" cy="734666"/>
            </a:xfrm>
            <a:prstGeom prst="rect">
              <a:avLst/>
            </a:prstGeom>
          </p:spPr>
        </p:pic>
      </p:grpSp>
      <p:pic>
        <p:nvPicPr>
          <p:cNvPr id="3" name="Рисунок 2" descr="Изображение выглядит как кухонный прибор, устройство, Бытовая техника, холодильник&#10;&#10;Автоматически созданное описание">
            <a:extLst>
              <a:ext uri="{FF2B5EF4-FFF2-40B4-BE49-F238E27FC236}">
                <a16:creationId xmlns:a16="http://schemas.microsoft.com/office/drawing/2014/main" id="{E5638568-1963-8015-833D-D981185A2F0C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56" y="4774549"/>
            <a:ext cx="1864361" cy="186436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AA36C5F-89A5-DBAB-6FCE-5B3AFE2575CA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374691" y="2387085"/>
            <a:ext cx="1864204" cy="1864204"/>
          </a:xfrm>
          <a:prstGeom prst="rect">
            <a:avLst/>
          </a:prstGeom>
        </p:spPr>
      </p:pic>
      <p:grpSp>
        <p:nvGrpSpPr>
          <p:cNvPr id="47" name="Групувати 46"/>
          <p:cNvGrpSpPr/>
          <p:nvPr/>
        </p:nvGrpSpPr>
        <p:grpSpPr>
          <a:xfrm>
            <a:off x="70876" y="4621222"/>
            <a:ext cx="2112748" cy="2112748"/>
            <a:chOff x="2259677" y="4482885"/>
            <a:chExt cx="2112748" cy="2112748"/>
          </a:xfrm>
        </p:grpSpPr>
        <p:grpSp>
          <p:nvGrpSpPr>
            <p:cNvPr id="45" name="Групувати 44"/>
            <p:cNvGrpSpPr/>
            <p:nvPr/>
          </p:nvGrpSpPr>
          <p:grpSpPr>
            <a:xfrm>
              <a:off x="2259677" y="4482885"/>
              <a:ext cx="2112748" cy="2112748"/>
              <a:chOff x="2259677" y="4482885"/>
              <a:chExt cx="2112748" cy="2112748"/>
            </a:xfrm>
          </p:grpSpPr>
          <p:grpSp>
            <p:nvGrpSpPr>
              <p:cNvPr id="44" name="Групувати 43"/>
              <p:cNvGrpSpPr/>
              <p:nvPr/>
            </p:nvGrpSpPr>
            <p:grpSpPr>
              <a:xfrm>
                <a:off x="2259677" y="4482885"/>
                <a:ext cx="2112748" cy="2112748"/>
                <a:chOff x="2259677" y="4482885"/>
                <a:chExt cx="2112748" cy="2112748"/>
              </a:xfrm>
            </p:grpSpPr>
            <p:grpSp>
              <p:nvGrpSpPr>
                <p:cNvPr id="43" name="Групувати 42"/>
                <p:cNvGrpSpPr/>
                <p:nvPr/>
              </p:nvGrpSpPr>
              <p:grpSpPr>
                <a:xfrm>
                  <a:off x="2259677" y="4482885"/>
                  <a:ext cx="2112748" cy="2112748"/>
                  <a:chOff x="2259677" y="4482885"/>
                  <a:chExt cx="2112748" cy="2112748"/>
                </a:xfrm>
              </p:grpSpPr>
              <p:grpSp>
                <p:nvGrpSpPr>
                  <p:cNvPr id="42" name="Групувати 41"/>
                  <p:cNvGrpSpPr/>
                  <p:nvPr/>
                </p:nvGrpSpPr>
                <p:grpSpPr>
                  <a:xfrm>
                    <a:off x="2259677" y="4482885"/>
                    <a:ext cx="2112748" cy="2112748"/>
                    <a:chOff x="48384" y="4635671"/>
                    <a:chExt cx="2112748" cy="2112748"/>
                  </a:xfrm>
                </p:grpSpPr>
                <p:pic>
                  <p:nvPicPr>
                    <p:cNvPr id="10254" name="Picture 14" descr="http://madoy22.ucoz.ru/_tbkp/vosp2.png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3" cstate="print">
                      <a:duotone>
                        <a:schemeClr val="accent1">
                          <a:shade val="45000"/>
                          <a:satMod val="135000"/>
                        </a:schemeClr>
                        <a:prstClr val="white"/>
                      </a:duotone>
                      <a:extLst>
                        <a:ext uri="{BEBA8EAE-BF5A-486C-A8C5-ECC9F3942E4B}">
                          <a14:imgProps xmlns:a14="http://schemas.microsoft.com/office/drawing/2010/main">
                            <a14:imgLayer r:embed="rId17">
                              <a14:imgEffect>
                                <a14:sharpenSoften amount="25000"/>
                              </a14:imgEffect>
                            </a14:imgLayer>
                          </a14:imgProps>
                        </a:ex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/>
                    <a:stretch>
                      <a:fillRect/>
                    </a:stretch>
                  </p:blipFill>
                  <p:spPr bwMode="auto">
                    <a:xfrm>
                      <a:off x="48384" y="4635671"/>
                      <a:ext cx="2112748" cy="2112748"/>
                    </a:xfrm>
                    <a:prstGeom prst="rect">
                      <a:avLst/>
                    </a:prstGeom>
                    <a:noFill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</a:extLst>
                  </p:spPr>
                </p:pic>
                <p:pic>
                  <p:nvPicPr>
                    <p:cNvPr id="94" name="Рисунок 93"/>
                    <p:cNvPicPr>
                      <a:picLocks noChangeAspect="1"/>
                    </p:cNvPicPr>
                    <p:nvPr/>
                  </p:nvPicPr>
                  <p:blipFill>
                    <a:blip r:embed="rId18"/>
                    <a:stretch>
                      <a:fillRect/>
                    </a:stretch>
                  </p:blipFill>
                  <p:spPr>
                    <a:xfrm>
                      <a:off x="171039" y="4773881"/>
                      <a:ext cx="820411" cy="902452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95" name="Рисунок 9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3002964" y="5092106"/>
                    <a:ext cx="829297" cy="912227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96" name="Рисунок 95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94257" y="4603759"/>
                  <a:ext cx="798187" cy="878006"/>
                </a:xfrm>
                <a:prstGeom prst="rect">
                  <a:avLst/>
                </a:prstGeom>
              </p:spPr>
            </p:pic>
          </p:grpSp>
          <p:pic>
            <p:nvPicPr>
              <p:cNvPr id="89" name="Рисунок 88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336733" y="5527611"/>
                <a:ext cx="876142" cy="963756"/>
              </a:xfrm>
              <a:prstGeom prst="rect">
                <a:avLst/>
              </a:prstGeom>
            </p:spPr>
          </p:pic>
        </p:grpSp>
        <p:pic>
          <p:nvPicPr>
            <p:cNvPr id="93" name="Рисунок 92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566019" y="5599223"/>
              <a:ext cx="798187" cy="878006"/>
            </a:xfrm>
            <a:prstGeom prst="rect">
              <a:avLst/>
            </a:prstGeom>
          </p:spPr>
        </p:pic>
      </p:grpSp>
      <p:grpSp>
        <p:nvGrpSpPr>
          <p:cNvPr id="41" name="Групувати 40"/>
          <p:cNvGrpSpPr/>
          <p:nvPr/>
        </p:nvGrpSpPr>
        <p:grpSpPr>
          <a:xfrm>
            <a:off x="2239245" y="2269181"/>
            <a:ext cx="2153611" cy="2064319"/>
            <a:chOff x="2272265" y="2254300"/>
            <a:chExt cx="2153611" cy="2064319"/>
          </a:xfrm>
        </p:grpSpPr>
        <p:grpSp>
          <p:nvGrpSpPr>
            <p:cNvPr id="40" name="Групувати 39"/>
            <p:cNvGrpSpPr/>
            <p:nvPr/>
          </p:nvGrpSpPr>
          <p:grpSpPr>
            <a:xfrm>
              <a:off x="2272265" y="2254300"/>
              <a:ext cx="2153611" cy="2064319"/>
              <a:chOff x="2272265" y="2254300"/>
              <a:chExt cx="2153611" cy="2064319"/>
            </a:xfrm>
          </p:grpSpPr>
          <p:grpSp>
            <p:nvGrpSpPr>
              <p:cNvPr id="39" name="Групувати 38"/>
              <p:cNvGrpSpPr/>
              <p:nvPr/>
            </p:nvGrpSpPr>
            <p:grpSpPr>
              <a:xfrm>
                <a:off x="2272265" y="2254300"/>
                <a:ext cx="2153611" cy="2064319"/>
                <a:chOff x="2272265" y="2254300"/>
                <a:chExt cx="2153611" cy="2064319"/>
              </a:xfrm>
            </p:grpSpPr>
            <p:grpSp>
              <p:nvGrpSpPr>
                <p:cNvPr id="38" name="Групувати 37"/>
                <p:cNvGrpSpPr/>
                <p:nvPr/>
              </p:nvGrpSpPr>
              <p:grpSpPr>
                <a:xfrm>
                  <a:off x="2272265" y="2254300"/>
                  <a:ext cx="2153611" cy="2064319"/>
                  <a:chOff x="2272265" y="2254300"/>
                  <a:chExt cx="2153611" cy="2064319"/>
                </a:xfrm>
              </p:grpSpPr>
              <p:pic>
                <p:nvPicPr>
                  <p:cNvPr id="10256" name="Picture 16" descr="https://png-library.net/img/1868657.png"/>
                  <p:cNvPicPr>
                    <a:picLocks noChangeAspect="1" noChangeArrowheads="1"/>
                  </p:cNvPicPr>
                  <p:nvPr/>
                </p:nvPicPr>
                <p:blipFill>
                  <a:blip r:embed="rId24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2272265" y="2254300"/>
                    <a:ext cx="2153611" cy="206431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5" name="Рисунок 84"/>
                  <p:cNvPicPr>
                    <a:picLocks noChangeAspect="1"/>
                  </p:cNvPicPr>
                  <p:nvPr/>
                </p:nvPicPr>
                <p:blipFill>
                  <a:blip r:embed="rId18"/>
                  <a:stretch>
                    <a:fillRect/>
                  </a:stretch>
                </p:blipFill>
                <p:spPr>
                  <a:xfrm>
                    <a:off x="2485183" y="3322964"/>
                    <a:ext cx="794707" cy="874178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88" name="Рисунок 87"/>
                <p:cNvPicPr>
                  <a:picLocks noChangeAspect="1"/>
                </p:cNvPicPr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421185" y="3321079"/>
                  <a:ext cx="852288" cy="937517"/>
                </a:xfrm>
                <a:prstGeom prst="rect">
                  <a:avLst/>
                </a:prstGeom>
              </p:spPr>
            </p:pic>
          </p:grpSp>
          <p:pic>
            <p:nvPicPr>
              <p:cNvPr id="87" name="Рисунок 86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50536" y="2396179"/>
                <a:ext cx="861148" cy="947263"/>
              </a:xfrm>
              <a:prstGeom prst="rect">
                <a:avLst/>
              </a:prstGeom>
            </p:spPr>
          </p:pic>
        </p:grp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18"/>
            <a:stretch>
              <a:fillRect/>
            </a:stretch>
          </p:blipFill>
          <p:spPr>
            <a:xfrm>
              <a:off x="3449818" y="2360137"/>
              <a:ext cx="819017" cy="900919"/>
            </a:xfrm>
            <a:prstGeom prst="rect">
              <a:avLst/>
            </a:prstGeom>
          </p:spPr>
        </p:pic>
      </p:grpSp>
      <p:pic>
        <p:nvPicPr>
          <p:cNvPr id="120" name="Рисунок 1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0039" y="992143"/>
            <a:ext cx="5866483" cy="59304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02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1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22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6000000">
                                      <p:cBhvr>
                                        <p:cTn id="26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5200000">
                                      <p:cBhvr>
                                        <p:cTn id="3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2400000">
                                      <p:cBhvr>
                                        <p:cTn id="34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8000000">
                                      <p:cBhvr>
                                        <p:cTn id="38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58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0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0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6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0" fill="hold">
                      <p:stCondLst>
                        <p:cond delay="0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C85C5BC-6153-4266-84C5-E4334895CFA7}"/>
</file>

<file path=customXml/itemProps2.xml><?xml version="1.0" encoding="utf-8"?>
<ds:datastoreItem xmlns:ds="http://schemas.openxmlformats.org/officeDocument/2006/customXml" ds:itemID="{08408A25-0336-41B2-9D9F-903C5ACB3F14}"/>
</file>

<file path=customXml/itemProps3.xml><?xml version="1.0" encoding="utf-8"?>
<ds:datastoreItem xmlns:ds="http://schemas.openxmlformats.org/officeDocument/2006/customXml" ds:itemID="{BC471DDF-8179-40B6-A87C-F8CEB565DA70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</Words>
  <Application>Microsoft Office PowerPoint</Application>
  <PresentationFormat>Широкоэкранный</PresentationFormat>
  <Paragraphs>1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Анастасія Лоза</dc:creator>
  <cp:lastModifiedBy>Администратор</cp:lastModifiedBy>
  <cp:revision>12</cp:revision>
  <dcterms:created xsi:type="dcterms:W3CDTF">2024-05-13T11:26:00Z</dcterms:created>
  <dcterms:modified xsi:type="dcterms:W3CDTF">2025-07-12T11:26:37Z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7E57D4111C5142DFACD7961AEDD5FE5A_12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